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7" r:id="rId3"/>
    <p:sldId id="287" r:id="rId4"/>
    <p:sldId id="288" r:id="rId5"/>
    <p:sldId id="289" r:id="rId6"/>
    <p:sldId id="290" r:id="rId7"/>
    <p:sldId id="268" r:id="rId8"/>
    <p:sldId id="283" r:id="rId9"/>
    <p:sldId id="284" r:id="rId10"/>
    <p:sldId id="285" r:id="rId11"/>
    <p:sldId id="296" r:id="rId12"/>
    <p:sldId id="298" r:id="rId13"/>
    <p:sldId id="292" r:id="rId14"/>
    <p:sldId id="286" r:id="rId15"/>
    <p:sldId id="297" r:id="rId16"/>
  </p:sldIdLst>
  <p:sldSz cx="9144000" cy="5143500" type="screen16x9"/>
  <p:notesSz cx="9872663" cy="67421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0337"/>
    <a:srgbClr val="A70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880" autoAdjust="0"/>
    <p:restoredTop sz="92230" autoAdjust="0"/>
  </p:normalViewPr>
  <p:slideViewPr>
    <p:cSldViewPr>
      <p:cViewPr varScale="1">
        <p:scale>
          <a:sx n="99" d="100"/>
          <a:sy n="99" d="100"/>
        </p:scale>
        <p:origin x="-300" y="-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7135" cy="3371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93178" y="1"/>
            <a:ext cx="4277135" cy="3371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F3366-8770-43F3-A4A0-96936E576734}" type="datetimeFigureOut">
              <a:rPr lang="en-GB" smtClean="0"/>
              <a:t>01/09/2017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03868"/>
            <a:ext cx="4277135" cy="3371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93178" y="6403868"/>
            <a:ext cx="4277135" cy="3371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CFA43B-6CDF-401F-B33D-2B0D6FC21C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922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71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2225" y="0"/>
            <a:ext cx="4278154" cy="3371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753A2C-3BD7-4B94-A447-D355DB17D862}" type="datetimeFigureOut">
              <a:rPr lang="en-GB" smtClean="0"/>
              <a:t>01/09/2017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7387" cy="2530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267" y="3202505"/>
            <a:ext cx="7898130" cy="30339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03837"/>
            <a:ext cx="4278154" cy="3371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2225" y="6403837"/>
            <a:ext cx="4278154" cy="3371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0F800B-F55C-470A-ADED-7FC5CCE424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603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0" name="Object 8"/>
          <p:cNvGraphicFramePr>
            <a:graphicFrameLocks noChangeAspect="1"/>
          </p:cNvGraphicFramePr>
          <p:nvPr userDrawn="1"/>
        </p:nvGraphicFramePr>
        <p:xfrm>
          <a:off x="7924800" y="342900"/>
          <a:ext cx="9144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Photo Editor Photo" r:id="rId3" imgW="3400900" imgH="3419952" progId="MSPhotoEd.3">
                  <p:embed/>
                </p:oleObj>
              </mc:Choice>
              <mc:Fallback>
                <p:oleObj name="Photo Editor Photo" r:id="rId3" imgW="3400900" imgH="3419952" progId="MSPhotoEd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342900"/>
                        <a:ext cx="914400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87053"/>
            <a:ext cx="7162800" cy="1498997"/>
          </a:xfrm>
        </p:spPr>
        <p:txBody>
          <a:bodyPr anchor="t"/>
          <a:lstStyle>
            <a:lvl1pPr>
              <a:lnSpc>
                <a:spcPct val="120000"/>
              </a:lnSpc>
              <a:defRPr sz="4800"/>
            </a:lvl1pPr>
          </a:lstStyle>
          <a:p>
            <a:pPr lvl="0"/>
            <a:r>
              <a:rPr lang="en-GB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895600"/>
            <a:ext cx="5257800" cy="1314450"/>
          </a:xfrm>
        </p:spPr>
        <p:txBody>
          <a:bodyPr/>
          <a:lstStyle>
            <a:lvl1pPr marL="0" indent="0">
              <a:buFontTx/>
              <a:buNone/>
              <a:defRPr sz="3200"/>
            </a:lvl1pPr>
          </a:lstStyle>
          <a:p>
            <a:pPr lvl="0"/>
            <a:r>
              <a:rPr lang="en-GB" altLang="en-US" noProof="0" smtClean="0"/>
              <a:t>Click to edit Master subtitle style</a:t>
            </a:r>
          </a:p>
        </p:txBody>
      </p:sp>
      <p:sp>
        <p:nvSpPr>
          <p:cNvPr id="3077" name="Line 5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15875">
            <a:solidFill>
              <a:srgbClr val="A7053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8" name="Text Box 6"/>
          <p:cNvSpPr txBox="1">
            <a:spLocks noChangeArrowheads="1"/>
          </p:cNvSpPr>
          <p:nvPr userDrawn="1"/>
        </p:nvSpPr>
        <p:spPr bwMode="auto">
          <a:xfrm>
            <a:off x="685800" y="448866"/>
            <a:ext cx="2438400" cy="70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40000"/>
              </a:lnSpc>
              <a:spcBef>
                <a:spcPct val="50000"/>
              </a:spcBef>
            </a:pPr>
            <a:endParaRPr lang="en-GB" altLang="en-US" sz="1800">
              <a:solidFill>
                <a:srgbClr val="FFFFFF"/>
              </a:solidFill>
              <a:latin typeface="L Helvetica Light" charset="0"/>
            </a:endParaRP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GB" altLang="en-US" sz="1800">
                <a:solidFill>
                  <a:srgbClr val="FFFFFF"/>
                </a:solidFill>
                <a:latin typeface="Arial" charset="0"/>
              </a:rPr>
              <a:t>Health and Safety 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GB" altLang="en-US" sz="1800">
                <a:solidFill>
                  <a:srgbClr val="FFFFFF"/>
                </a:solidFill>
                <a:latin typeface="Arial" charset="0"/>
              </a:rPr>
              <a:t>Executive</a:t>
            </a:r>
            <a:endParaRPr lang="en-GB" altLang="en-US">
              <a:latin typeface="Arial" charset="0"/>
            </a:endParaRPr>
          </a:p>
        </p:txBody>
      </p:sp>
      <p:sp>
        <p:nvSpPr>
          <p:cNvPr id="3081" name="Text Box 9"/>
          <p:cNvSpPr txBox="1">
            <a:spLocks noChangeArrowheads="1"/>
          </p:cNvSpPr>
          <p:nvPr userDrawn="1"/>
        </p:nvSpPr>
        <p:spPr bwMode="auto">
          <a:xfrm>
            <a:off x="838200" y="457200"/>
            <a:ext cx="2438400" cy="70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40000"/>
              </a:lnSpc>
              <a:spcBef>
                <a:spcPct val="50000"/>
              </a:spcBef>
            </a:pPr>
            <a:endParaRPr lang="en-GB" altLang="en-US" sz="1800">
              <a:solidFill>
                <a:srgbClr val="A70532"/>
              </a:solidFill>
              <a:latin typeface="L Helvetica Light" charset="0"/>
            </a:endParaRP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GB" altLang="en-US" sz="1800">
                <a:solidFill>
                  <a:srgbClr val="A70532"/>
                </a:solidFill>
                <a:latin typeface="Arial" charset="0"/>
              </a:rPr>
              <a:t>Health and Safety 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GB" altLang="en-US" sz="1800">
                <a:solidFill>
                  <a:srgbClr val="A70532"/>
                </a:solidFill>
                <a:latin typeface="Arial" charset="0"/>
              </a:rPr>
              <a:t>Executive</a:t>
            </a:r>
            <a:endParaRPr lang="en-GB" altLang="en-US">
              <a:solidFill>
                <a:srgbClr val="A70532"/>
              </a:solidFill>
              <a:latin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30/08/2017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EPICOH 2017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7C706-6F1D-42CF-B278-A1D65E2D87D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30/08/2017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EPICOH 2017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7C706-6F1D-42CF-B278-A1D65E2D87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434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48376" y="456010"/>
            <a:ext cx="1800225" cy="440174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7701" y="456010"/>
            <a:ext cx="5248275" cy="44017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30/08/2017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EPICOH 2017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7C706-6F1D-42CF-B278-A1D65E2D87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454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30/08/2017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EPICOH 2017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7C706-6F1D-42CF-B278-A1D65E2D87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909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30/08/2017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EPICOH 2017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7C706-6F1D-42CF-B278-A1D65E2D87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575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30/08/2017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EPICOH 2017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7C706-6F1D-42CF-B278-A1D65E2D87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49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0410"/>
            <a:ext cx="3505200" cy="34873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370410"/>
            <a:ext cx="3505200" cy="34873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30/08/2017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EPICOH 2017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7C706-6F1D-42CF-B278-A1D65E2D87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999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30/08/2017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EPICOH 2017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7C706-6F1D-42CF-B278-A1D65E2D87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795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30/08/2017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EPICOH 2017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7C706-6F1D-42CF-B278-A1D65E2D87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531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30/08/2017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EPICOH 2017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7C706-6F1D-42CF-B278-A1D65E2D87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883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30/08/2017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EPICOH 2017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7C706-6F1D-42CF-B278-A1D65E2D87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031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30/08/2017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EPICOH 2017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7C706-6F1D-42CF-B278-A1D65E2D87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358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456010"/>
            <a:ext cx="6834188" cy="634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0410"/>
            <a:ext cx="7162800" cy="3487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15875">
            <a:solidFill>
              <a:srgbClr val="A7053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1036" name="Object 12"/>
          <p:cNvGraphicFramePr>
            <a:graphicFrameLocks noChangeAspect="1"/>
          </p:cNvGraphicFramePr>
          <p:nvPr/>
        </p:nvGraphicFramePr>
        <p:xfrm>
          <a:off x="7924800" y="342900"/>
          <a:ext cx="9144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Photo Editor Photo" r:id="rId15" imgW="3400900" imgH="3419952" progId="MSPhotoEd.3">
                  <p:embed/>
                </p:oleObj>
              </mc:Choice>
              <mc:Fallback>
                <p:oleObj name="Photo Editor Photo" r:id="rId15" imgW="3400900" imgH="3419952" progId="MSPhotoEd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342900"/>
                        <a:ext cx="914400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30/08/2017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EPICOH 2017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7C706-6F1D-42CF-B278-A1D65E2D87DB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A7053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A7053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A7053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A7053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A7053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A7053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A7053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A7053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A7053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40000"/>
        </a:spcBef>
        <a:spcAft>
          <a:spcPct val="0"/>
        </a:spcAft>
        <a:buSzPct val="130000"/>
        <a:buChar char="•"/>
        <a:defRPr sz="2800">
          <a:solidFill>
            <a:srgbClr val="A7053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A7053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rgbClr val="A7053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A7053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A7053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A7053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A7053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A7053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A7053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tif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sz="2800" smtClean="0"/>
              <a:t>A regulatory perspective on the need for improved exposure assessment for epidemiological studies on pesticides</a:t>
            </a:r>
            <a:endParaRPr lang="en-GB" altLang="en-US" sz="28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3568" y="3219822"/>
            <a:ext cx="5257800" cy="1314450"/>
          </a:xfrm>
        </p:spPr>
        <p:txBody>
          <a:bodyPr/>
          <a:lstStyle/>
          <a:p>
            <a:pPr>
              <a:spcBef>
                <a:spcPts val="0"/>
              </a:spcBef>
              <a:buSzTx/>
            </a:pPr>
            <a:r>
              <a:rPr lang="en-GB" altLang="en-US" sz="2800" smtClean="0"/>
              <a:t>Paul Y Hamey</a:t>
            </a:r>
          </a:p>
          <a:p>
            <a:pPr>
              <a:spcBef>
                <a:spcPts val="1200"/>
              </a:spcBef>
              <a:buSzTx/>
            </a:pPr>
            <a:r>
              <a:rPr lang="en-GB" altLang="en-US" sz="2000" smtClean="0"/>
              <a:t>Chemicals Regulation Division</a:t>
            </a:r>
            <a:endParaRPr lang="en-GB" altLang="en-US" sz="2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30/08/2017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EPICOH 2017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7C706-6F1D-42CF-B278-A1D65E2D87DB}" type="slidenum">
              <a:rPr lang="en-GB" smtClean="0"/>
              <a:t>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Best observed approach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Agricultural Health Study</a:t>
            </a:r>
          </a:p>
          <a:p>
            <a:pPr lvl="1"/>
            <a:r>
              <a:rPr lang="en-GB" dirty="0" smtClean="0"/>
              <a:t>Prospective approach, specific </a:t>
            </a:r>
            <a:r>
              <a:rPr lang="en-GB" dirty="0" err="1" smtClean="0"/>
              <a:t>a.s</a:t>
            </a:r>
            <a:r>
              <a:rPr lang="en-GB" dirty="0" smtClean="0"/>
              <a:t>.</a:t>
            </a:r>
          </a:p>
          <a:p>
            <a:pPr lvl="2"/>
            <a:r>
              <a:rPr lang="en-GB" sz="2400" dirty="0" smtClean="0"/>
              <a:t>(cost, power, time…?)</a:t>
            </a:r>
          </a:p>
          <a:p>
            <a:pPr lvl="1"/>
            <a:r>
              <a:rPr lang="en-GB" dirty="0" smtClean="0"/>
              <a:t>Biological monitoring to calibrate exposure models (incl. PPE modifiers)  </a:t>
            </a:r>
            <a:br>
              <a:rPr lang="en-GB" dirty="0" smtClean="0"/>
            </a:br>
            <a:r>
              <a:rPr lang="en-GB" sz="1800" dirty="0" smtClean="0"/>
              <a:t>(Thomas </a:t>
            </a:r>
            <a:r>
              <a:rPr lang="en-GB" sz="1800" i="1" dirty="0" smtClean="0"/>
              <a:t>et al</a:t>
            </a:r>
            <a:r>
              <a:rPr lang="en-GB" sz="1800" dirty="0" smtClean="0"/>
              <a:t>, 2010, Coble </a:t>
            </a:r>
            <a:r>
              <a:rPr lang="en-GB" sz="1800" i="1" dirty="0" smtClean="0"/>
              <a:t>et al</a:t>
            </a:r>
            <a:r>
              <a:rPr lang="en-GB" sz="1800" dirty="0" smtClean="0"/>
              <a:t>, 2011, Hines </a:t>
            </a:r>
            <a:r>
              <a:rPr lang="en-GB" sz="1800" i="1" dirty="0" smtClean="0"/>
              <a:t>et al</a:t>
            </a:r>
            <a:r>
              <a:rPr lang="en-GB" sz="1800" dirty="0" smtClean="0"/>
              <a:t>, 2011)</a:t>
            </a:r>
          </a:p>
          <a:p>
            <a:pPr lvl="2"/>
            <a:r>
              <a:rPr lang="en-GB" sz="2400" dirty="0" smtClean="0"/>
              <a:t>(cost, specificity, short ½-lives, temporal variation…?)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25/08/2017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EPICOH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7C706-6F1D-42CF-B278-A1D65E2D87D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12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Seasonal use (French example)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30/08/2017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EPICOH 2017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7C706-6F1D-42CF-B278-A1D65E2D87DB}" type="slidenum">
              <a:rPr lang="en-GB" smtClean="0"/>
              <a:t>11</a:t>
            </a:fld>
            <a:endParaRPr lang="en-GB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641781"/>
              </p:ext>
            </p:extLst>
          </p:nvPr>
        </p:nvGraphicFramePr>
        <p:xfrm>
          <a:off x="755576" y="1419622"/>
          <a:ext cx="6912768" cy="348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1" name="Chart" r:id="rId3" imgW="8153319" imgH="4114800" progId="MSGraph.Chart.8">
                  <p:embed followColorScheme="full"/>
                </p:oleObj>
              </mc:Choice>
              <mc:Fallback>
                <p:oleObj name="Chart" r:id="rId3" imgW="8153319" imgH="41148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1419622"/>
                        <a:ext cx="6912768" cy="3488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639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Seasonal use – remainder of year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30/08/2017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EPICOH 2017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7C706-6F1D-42CF-B278-A1D65E2D87DB}" type="slidenum">
              <a:rPr lang="en-GB" smtClean="0"/>
              <a:t>12</a:t>
            </a:fld>
            <a:endParaRPr lang="en-GB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8447679"/>
              </p:ext>
            </p:extLst>
          </p:nvPr>
        </p:nvGraphicFramePr>
        <p:xfrm>
          <a:off x="755576" y="1419622"/>
          <a:ext cx="6698704" cy="3380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4" name="Chart" r:id="rId3" imgW="8153319" imgH="4114800" progId="MSGraph.Chart.8">
                  <p:embed followColorScheme="full"/>
                </p:oleObj>
              </mc:Choice>
              <mc:Fallback>
                <p:oleObj name="Chart" r:id="rId3" imgW="8153319" imgH="41148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1419622"/>
                        <a:ext cx="6698704" cy="33806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737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Requirements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Regulatory approach requires specific pesticide descriptions</a:t>
            </a:r>
          </a:p>
          <a:p>
            <a:r>
              <a:rPr lang="en-GB" dirty="0" smtClean="0"/>
              <a:t>Method of use – may modify exposure</a:t>
            </a:r>
          </a:p>
          <a:p>
            <a:r>
              <a:rPr lang="en-GB" dirty="0" smtClean="0"/>
              <a:t>User and other worker behaviours including use of PPE - may modify exposure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30/08/2017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EPICOH 2017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7C706-6F1D-42CF-B278-A1D65E2D87D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57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Possible approaches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Personal exposure monitors</a:t>
            </a:r>
          </a:p>
          <a:p>
            <a:r>
              <a:rPr lang="en-GB" dirty="0" smtClean="0"/>
              <a:t>Personal biomonitoring</a:t>
            </a:r>
          </a:p>
          <a:p>
            <a:r>
              <a:rPr lang="en-GB" dirty="0" smtClean="0"/>
              <a:t>Population level use of farmers’ mandatory pesticide use records</a:t>
            </a:r>
          </a:p>
          <a:p>
            <a:pPr lvl="1"/>
            <a:r>
              <a:rPr lang="en-GB" dirty="0" smtClean="0"/>
              <a:t>Cropping patterns and use surveys </a:t>
            </a:r>
            <a:br>
              <a:rPr lang="en-GB" dirty="0" smtClean="0"/>
            </a:br>
            <a:r>
              <a:rPr lang="en-GB" sz="1400" dirty="0" smtClean="0"/>
              <a:t>(e.g. The Environment &amp; Health Atlas for England &amp; Wales, </a:t>
            </a:r>
            <a:r>
              <a:rPr lang="en-GB" sz="1400" dirty="0" err="1" smtClean="0"/>
              <a:t>Hansell</a:t>
            </a:r>
            <a:r>
              <a:rPr lang="en-GB" sz="1400" dirty="0" smtClean="0"/>
              <a:t> et al, 2003)</a:t>
            </a:r>
            <a:endParaRPr lang="en-GB" dirty="0" smtClean="0"/>
          </a:p>
          <a:p>
            <a:r>
              <a:rPr lang="en-GB" dirty="0" smtClean="0"/>
              <a:t>Future - </a:t>
            </a:r>
            <a:r>
              <a:rPr lang="en-GB" dirty="0" err="1" smtClean="0"/>
              <a:t>exposome</a:t>
            </a:r>
            <a:r>
              <a:rPr lang="en-GB" dirty="0" smtClean="0"/>
              <a:t> and metabolomics? 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25/08/2017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EPICOH 2017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7C706-6F1D-42CF-B278-A1D65E2D87D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44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Thank you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30/08/2017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EPICOH 2017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7C706-6F1D-42CF-B278-A1D65E2D87D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67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Pesticides are regulated!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EU Regulation 1107/2009</a:t>
            </a:r>
            <a:br>
              <a:rPr lang="en-GB" dirty="0" smtClean="0"/>
            </a:br>
            <a:r>
              <a:rPr lang="en-GB" sz="2400" dirty="0" smtClean="0"/>
              <a:t>- presumption harmful to health &amp; environment</a:t>
            </a:r>
          </a:p>
          <a:p>
            <a:r>
              <a:rPr lang="en-GB" dirty="0" smtClean="0"/>
              <a:t>Extensive data package to support proposed introduction</a:t>
            </a:r>
          </a:p>
          <a:p>
            <a:r>
              <a:rPr lang="en-GB" dirty="0" smtClean="0"/>
              <a:t>Use only allowed where evidence predicts no risk of harm to health, or unacceptable risk to wildlife/environment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30/08/2017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EPICOH 2017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7C706-6F1D-42CF-B278-A1D65E2D87D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56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Health risk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GB" sz="2000" dirty="0"/>
              <a:t>Genotoxicity</a:t>
            </a:r>
          </a:p>
          <a:p>
            <a:pPr>
              <a:spcBef>
                <a:spcPts val="1200"/>
              </a:spcBef>
            </a:pPr>
            <a:r>
              <a:rPr lang="en-GB" sz="2000" dirty="0" err="1"/>
              <a:t>Toxicokinetics</a:t>
            </a:r>
            <a:r>
              <a:rPr lang="en-GB" sz="2000" dirty="0"/>
              <a:t> (ADME) </a:t>
            </a:r>
          </a:p>
          <a:p>
            <a:pPr>
              <a:spcBef>
                <a:spcPts val="1200"/>
              </a:spcBef>
            </a:pPr>
            <a:r>
              <a:rPr lang="en-GB" sz="2000" dirty="0"/>
              <a:t>Acute (3 routes) + irritancy/sensitisation </a:t>
            </a:r>
          </a:p>
          <a:p>
            <a:pPr>
              <a:spcBef>
                <a:spcPts val="1200"/>
              </a:spcBef>
            </a:pPr>
            <a:r>
              <a:rPr lang="en-GB" sz="2000" dirty="0"/>
              <a:t>Repeat dose (</a:t>
            </a:r>
            <a:r>
              <a:rPr lang="en-GB" sz="2000" u="sng" dirty="0"/>
              <a:t>&gt;</a:t>
            </a:r>
            <a:r>
              <a:rPr lang="en-GB" sz="2000" dirty="0"/>
              <a:t>2 species) [+dermal &amp;/or inhalation] </a:t>
            </a:r>
          </a:p>
          <a:p>
            <a:pPr>
              <a:spcBef>
                <a:spcPts val="1200"/>
              </a:spcBef>
            </a:pPr>
            <a:r>
              <a:rPr lang="en-GB" sz="2000" dirty="0"/>
              <a:t>Chronic / carcinogenicity (2 species) </a:t>
            </a:r>
          </a:p>
          <a:p>
            <a:pPr>
              <a:spcBef>
                <a:spcPts val="1200"/>
              </a:spcBef>
            </a:pPr>
            <a:r>
              <a:rPr lang="en-GB" sz="2000" dirty="0"/>
              <a:t>Developmental (2 species) &amp; Reproduction (2 generation) </a:t>
            </a:r>
          </a:p>
          <a:p>
            <a:pPr>
              <a:spcBef>
                <a:spcPts val="1200"/>
              </a:spcBef>
            </a:pPr>
            <a:r>
              <a:rPr lang="en-GB" sz="2000" dirty="0"/>
              <a:t>Special studies (mechanisms, neurotoxicity, metabolites, impurities, endocrine effects</a:t>
            </a:r>
            <a:r>
              <a:rPr lang="en-GB" sz="2000" dirty="0" smtClean="0"/>
              <a:t>)</a:t>
            </a:r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30/08/2017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EPICOH 2017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7C706-6F1D-42CF-B278-A1D65E2D87DB}" type="slidenum">
              <a:rPr lang="en-GB" smtClean="0"/>
              <a:t>3</a:t>
            </a:fld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1340130"/>
            <a:ext cx="2075117" cy="1591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781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Hazard identification &amp; health based exposure limits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30/08/2017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EPICOH 2017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7C706-6F1D-42CF-B278-A1D65E2D87DB}" type="slidenum">
              <a:rPr lang="en-GB" smtClean="0"/>
              <a:t>4</a:t>
            </a:fld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467544" y="2129517"/>
            <a:ext cx="7817821" cy="2059781"/>
            <a:chOff x="467544" y="2129517"/>
            <a:chExt cx="7817821" cy="2059781"/>
          </a:xfrm>
        </p:grpSpPr>
        <p:grpSp>
          <p:nvGrpSpPr>
            <p:cNvPr id="8" name="Group 18"/>
            <p:cNvGrpSpPr>
              <a:grpSpLocks/>
            </p:cNvGrpSpPr>
            <p:nvPr/>
          </p:nvGrpSpPr>
          <p:grpSpPr bwMode="auto">
            <a:xfrm>
              <a:off x="6899477" y="2129517"/>
              <a:ext cx="1385888" cy="2059781"/>
              <a:chOff x="4528" y="935"/>
              <a:chExt cx="1018" cy="1730"/>
            </a:xfrm>
          </p:grpSpPr>
          <p:sp>
            <p:nvSpPr>
              <p:cNvPr id="293" name="Freeform 19"/>
              <p:cNvSpPr>
                <a:spLocks/>
              </p:cNvSpPr>
              <p:nvPr/>
            </p:nvSpPr>
            <p:spPr bwMode="auto">
              <a:xfrm>
                <a:off x="4798" y="1726"/>
                <a:ext cx="306" cy="852"/>
              </a:xfrm>
              <a:custGeom>
                <a:avLst/>
                <a:gdLst/>
                <a:ahLst/>
                <a:cxnLst>
                  <a:cxn ang="0">
                    <a:pos x="15" y="586"/>
                  </a:cxn>
                  <a:cxn ang="0">
                    <a:pos x="32" y="806"/>
                  </a:cxn>
                  <a:cxn ang="0">
                    <a:pos x="129" y="850"/>
                  </a:cxn>
                  <a:cxn ang="0">
                    <a:pos x="132" y="834"/>
                  </a:cxn>
                  <a:cxn ang="0">
                    <a:pos x="131" y="789"/>
                  </a:cxn>
                  <a:cxn ang="0">
                    <a:pos x="129" y="708"/>
                  </a:cxn>
                  <a:cxn ang="0">
                    <a:pos x="136" y="653"/>
                  </a:cxn>
                  <a:cxn ang="0">
                    <a:pos x="140" y="609"/>
                  </a:cxn>
                  <a:cxn ang="0">
                    <a:pos x="142" y="563"/>
                  </a:cxn>
                  <a:cxn ang="0">
                    <a:pos x="140" y="537"/>
                  </a:cxn>
                  <a:cxn ang="0">
                    <a:pos x="132" y="495"/>
                  </a:cxn>
                  <a:cxn ang="0">
                    <a:pos x="126" y="451"/>
                  </a:cxn>
                  <a:cxn ang="0">
                    <a:pos x="132" y="283"/>
                  </a:cxn>
                  <a:cxn ang="0">
                    <a:pos x="138" y="235"/>
                  </a:cxn>
                  <a:cxn ang="0">
                    <a:pos x="150" y="194"/>
                  </a:cxn>
                  <a:cxn ang="0">
                    <a:pos x="162" y="226"/>
                  </a:cxn>
                  <a:cxn ang="0">
                    <a:pos x="168" y="286"/>
                  </a:cxn>
                  <a:cxn ang="0">
                    <a:pos x="171" y="352"/>
                  </a:cxn>
                  <a:cxn ang="0">
                    <a:pos x="178" y="416"/>
                  </a:cxn>
                  <a:cxn ang="0">
                    <a:pos x="179" y="462"/>
                  </a:cxn>
                  <a:cxn ang="0">
                    <a:pos x="181" y="499"/>
                  </a:cxn>
                  <a:cxn ang="0">
                    <a:pos x="180" y="604"/>
                  </a:cxn>
                  <a:cxn ang="0">
                    <a:pos x="200" y="789"/>
                  </a:cxn>
                  <a:cxn ang="0">
                    <a:pos x="206" y="834"/>
                  </a:cxn>
                  <a:cxn ang="0">
                    <a:pos x="213" y="822"/>
                  </a:cxn>
                  <a:cxn ang="0">
                    <a:pos x="232" y="806"/>
                  </a:cxn>
                  <a:cxn ang="0">
                    <a:pos x="253" y="800"/>
                  </a:cxn>
                  <a:cxn ang="0">
                    <a:pos x="262" y="802"/>
                  </a:cxn>
                  <a:cxn ang="0">
                    <a:pos x="268" y="806"/>
                  </a:cxn>
                  <a:cxn ang="0">
                    <a:pos x="277" y="818"/>
                  </a:cxn>
                  <a:cxn ang="0">
                    <a:pos x="284" y="834"/>
                  </a:cxn>
                  <a:cxn ang="0">
                    <a:pos x="292" y="784"/>
                  </a:cxn>
                  <a:cxn ang="0">
                    <a:pos x="299" y="675"/>
                  </a:cxn>
                  <a:cxn ang="0">
                    <a:pos x="304" y="576"/>
                  </a:cxn>
                  <a:cxn ang="0">
                    <a:pos x="304" y="483"/>
                  </a:cxn>
                  <a:cxn ang="0">
                    <a:pos x="300" y="402"/>
                  </a:cxn>
                  <a:cxn ang="0">
                    <a:pos x="301" y="286"/>
                  </a:cxn>
                  <a:cxn ang="0">
                    <a:pos x="300" y="120"/>
                  </a:cxn>
                  <a:cxn ang="0">
                    <a:pos x="295" y="34"/>
                  </a:cxn>
                  <a:cxn ang="0">
                    <a:pos x="274" y="18"/>
                  </a:cxn>
                  <a:cxn ang="0">
                    <a:pos x="207" y="22"/>
                  </a:cxn>
                  <a:cxn ang="0">
                    <a:pos x="145" y="22"/>
                  </a:cxn>
                  <a:cxn ang="0">
                    <a:pos x="78" y="16"/>
                  </a:cxn>
                  <a:cxn ang="0">
                    <a:pos x="32" y="7"/>
                  </a:cxn>
                  <a:cxn ang="0">
                    <a:pos x="11" y="1"/>
                  </a:cxn>
                  <a:cxn ang="0">
                    <a:pos x="4" y="56"/>
                  </a:cxn>
                  <a:cxn ang="0">
                    <a:pos x="1" y="111"/>
                  </a:cxn>
                  <a:cxn ang="0">
                    <a:pos x="2" y="177"/>
                  </a:cxn>
                  <a:cxn ang="0">
                    <a:pos x="8" y="252"/>
                  </a:cxn>
                  <a:cxn ang="0">
                    <a:pos x="22" y="499"/>
                  </a:cxn>
                  <a:cxn ang="0">
                    <a:pos x="13" y="560"/>
                  </a:cxn>
                </a:cxnLst>
                <a:rect l="0" t="0" r="r" b="b"/>
                <a:pathLst>
                  <a:path w="306" h="852">
                    <a:moveTo>
                      <a:pt x="13" y="560"/>
                    </a:moveTo>
                    <a:lnTo>
                      <a:pt x="15" y="586"/>
                    </a:lnTo>
                    <a:lnTo>
                      <a:pt x="29" y="745"/>
                    </a:lnTo>
                    <a:lnTo>
                      <a:pt x="32" y="806"/>
                    </a:lnTo>
                    <a:lnTo>
                      <a:pt x="32" y="806"/>
                    </a:lnTo>
                    <a:lnTo>
                      <a:pt x="129" y="850"/>
                    </a:lnTo>
                    <a:lnTo>
                      <a:pt x="133" y="851"/>
                    </a:lnTo>
                    <a:lnTo>
                      <a:pt x="132" y="834"/>
                    </a:lnTo>
                    <a:lnTo>
                      <a:pt x="132" y="817"/>
                    </a:lnTo>
                    <a:lnTo>
                      <a:pt x="131" y="789"/>
                    </a:lnTo>
                    <a:lnTo>
                      <a:pt x="128" y="766"/>
                    </a:lnTo>
                    <a:lnTo>
                      <a:pt x="129" y="708"/>
                    </a:lnTo>
                    <a:lnTo>
                      <a:pt x="134" y="675"/>
                    </a:lnTo>
                    <a:lnTo>
                      <a:pt x="136" y="653"/>
                    </a:lnTo>
                    <a:lnTo>
                      <a:pt x="138" y="631"/>
                    </a:lnTo>
                    <a:lnTo>
                      <a:pt x="140" y="609"/>
                    </a:lnTo>
                    <a:lnTo>
                      <a:pt x="142" y="586"/>
                    </a:lnTo>
                    <a:lnTo>
                      <a:pt x="142" y="563"/>
                    </a:lnTo>
                    <a:lnTo>
                      <a:pt x="142" y="553"/>
                    </a:lnTo>
                    <a:lnTo>
                      <a:pt x="140" y="537"/>
                    </a:lnTo>
                    <a:lnTo>
                      <a:pt x="136" y="513"/>
                    </a:lnTo>
                    <a:lnTo>
                      <a:pt x="132" y="495"/>
                    </a:lnTo>
                    <a:lnTo>
                      <a:pt x="128" y="472"/>
                    </a:lnTo>
                    <a:lnTo>
                      <a:pt x="126" y="451"/>
                    </a:lnTo>
                    <a:lnTo>
                      <a:pt x="130" y="313"/>
                    </a:lnTo>
                    <a:lnTo>
                      <a:pt x="132" y="283"/>
                    </a:lnTo>
                    <a:lnTo>
                      <a:pt x="135" y="254"/>
                    </a:lnTo>
                    <a:lnTo>
                      <a:pt x="138" y="235"/>
                    </a:lnTo>
                    <a:lnTo>
                      <a:pt x="142" y="220"/>
                    </a:lnTo>
                    <a:lnTo>
                      <a:pt x="150" y="194"/>
                    </a:lnTo>
                    <a:lnTo>
                      <a:pt x="158" y="210"/>
                    </a:lnTo>
                    <a:lnTo>
                      <a:pt x="162" y="226"/>
                    </a:lnTo>
                    <a:lnTo>
                      <a:pt x="165" y="254"/>
                    </a:lnTo>
                    <a:lnTo>
                      <a:pt x="168" y="286"/>
                    </a:lnTo>
                    <a:lnTo>
                      <a:pt x="169" y="318"/>
                    </a:lnTo>
                    <a:lnTo>
                      <a:pt x="171" y="352"/>
                    </a:lnTo>
                    <a:lnTo>
                      <a:pt x="176" y="391"/>
                    </a:lnTo>
                    <a:lnTo>
                      <a:pt x="178" y="416"/>
                    </a:lnTo>
                    <a:lnTo>
                      <a:pt x="179" y="438"/>
                    </a:lnTo>
                    <a:lnTo>
                      <a:pt x="179" y="462"/>
                    </a:lnTo>
                    <a:lnTo>
                      <a:pt x="180" y="482"/>
                    </a:lnTo>
                    <a:lnTo>
                      <a:pt x="181" y="499"/>
                    </a:lnTo>
                    <a:lnTo>
                      <a:pt x="181" y="509"/>
                    </a:lnTo>
                    <a:lnTo>
                      <a:pt x="180" y="604"/>
                    </a:lnTo>
                    <a:lnTo>
                      <a:pt x="196" y="768"/>
                    </a:lnTo>
                    <a:lnTo>
                      <a:pt x="200" y="789"/>
                    </a:lnTo>
                    <a:lnTo>
                      <a:pt x="204" y="817"/>
                    </a:lnTo>
                    <a:lnTo>
                      <a:pt x="206" y="834"/>
                    </a:lnTo>
                    <a:lnTo>
                      <a:pt x="207" y="834"/>
                    </a:lnTo>
                    <a:lnTo>
                      <a:pt x="213" y="822"/>
                    </a:lnTo>
                    <a:lnTo>
                      <a:pt x="220" y="814"/>
                    </a:lnTo>
                    <a:lnTo>
                      <a:pt x="232" y="806"/>
                    </a:lnTo>
                    <a:lnTo>
                      <a:pt x="242" y="802"/>
                    </a:lnTo>
                    <a:lnTo>
                      <a:pt x="253" y="800"/>
                    </a:lnTo>
                    <a:lnTo>
                      <a:pt x="258" y="800"/>
                    </a:lnTo>
                    <a:lnTo>
                      <a:pt x="262" y="802"/>
                    </a:lnTo>
                    <a:lnTo>
                      <a:pt x="265" y="803"/>
                    </a:lnTo>
                    <a:lnTo>
                      <a:pt x="268" y="806"/>
                    </a:lnTo>
                    <a:lnTo>
                      <a:pt x="273" y="812"/>
                    </a:lnTo>
                    <a:lnTo>
                      <a:pt x="277" y="818"/>
                    </a:lnTo>
                    <a:lnTo>
                      <a:pt x="283" y="834"/>
                    </a:lnTo>
                    <a:lnTo>
                      <a:pt x="284" y="834"/>
                    </a:lnTo>
                    <a:lnTo>
                      <a:pt x="291" y="801"/>
                    </a:lnTo>
                    <a:lnTo>
                      <a:pt x="292" y="784"/>
                    </a:lnTo>
                    <a:lnTo>
                      <a:pt x="294" y="738"/>
                    </a:lnTo>
                    <a:lnTo>
                      <a:pt x="299" y="675"/>
                    </a:lnTo>
                    <a:lnTo>
                      <a:pt x="301" y="638"/>
                    </a:lnTo>
                    <a:lnTo>
                      <a:pt x="304" y="576"/>
                    </a:lnTo>
                    <a:lnTo>
                      <a:pt x="305" y="537"/>
                    </a:lnTo>
                    <a:lnTo>
                      <a:pt x="304" y="483"/>
                    </a:lnTo>
                    <a:lnTo>
                      <a:pt x="301" y="434"/>
                    </a:lnTo>
                    <a:lnTo>
                      <a:pt x="300" y="402"/>
                    </a:lnTo>
                    <a:lnTo>
                      <a:pt x="299" y="362"/>
                    </a:lnTo>
                    <a:lnTo>
                      <a:pt x="301" y="286"/>
                    </a:lnTo>
                    <a:lnTo>
                      <a:pt x="300" y="235"/>
                    </a:lnTo>
                    <a:lnTo>
                      <a:pt x="300" y="120"/>
                    </a:lnTo>
                    <a:lnTo>
                      <a:pt x="298" y="63"/>
                    </a:lnTo>
                    <a:lnTo>
                      <a:pt x="295" y="34"/>
                    </a:lnTo>
                    <a:lnTo>
                      <a:pt x="294" y="13"/>
                    </a:lnTo>
                    <a:lnTo>
                      <a:pt x="274" y="18"/>
                    </a:lnTo>
                    <a:lnTo>
                      <a:pt x="243" y="21"/>
                    </a:lnTo>
                    <a:lnTo>
                      <a:pt x="207" y="22"/>
                    </a:lnTo>
                    <a:lnTo>
                      <a:pt x="170" y="24"/>
                    </a:lnTo>
                    <a:lnTo>
                      <a:pt x="145" y="22"/>
                    </a:lnTo>
                    <a:lnTo>
                      <a:pt x="110" y="20"/>
                    </a:lnTo>
                    <a:lnTo>
                      <a:pt x="78" y="16"/>
                    </a:lnTo>
                    <a:lnTo>
                      <a:pt x="53" y="11"/>
                    </a:lnTo>
                    <a:lnTo>
                      <a:pt x="32" y="7"/>
                    </a:lnTo>
                    <a:lnTo>
                      <a:pt x="11" y="0"/>
                    </a:lnTo>
                    <a:lnTo>
                      <a:pt x="11" y="1"/>
                    </a:lnTo>
                    <a:lnTo>
                      <a:pt x="7" y="30"/>
                    </a:lnTo>
                    <a:lnTo>
                      <a:pt x="4" y="56"/>
                    </a:lnTo>
                    <a:lnTo>
                      <a:pt x="3" y="78"/>
                    </a:lnTo>
                    <a:lnTo>
                      <a:pt x="1" y="111"/>
                    </a:lnTo>
                    <a:lnTo>
                      <a:pt x="0" y="138"/>
                    </a:lnTo>
                    <a:lnTo>
                      <a:pt x="2" y="177"/>
                    </a:lnTo>
                    <a:lnTo>
                      <a:pt x="5" y="212"/>
                    </a:lnTo>
                    <a:lnTo>
                      <a:pt x="8" y="252"/>
                    </a:lnTo>
                    <a:lnTo>
                      <a:pt x="14" y="446"/>
                    </a:lnTo>
                    <a:lnTo>
                      <a:pt x="22" y="499"/>
                    </a:lnTo>
                    <a:lnTo>
                      <a:pt x="12" y="505"/>
                    </a:lnTo>
                    <a:lnTo>
                      <a:pt x="13" y="560"/>
                    </a:lnTo>
                  </a:path>
                </a:pathLst>
              </a:custGeom>
              <a:solidFill>
                <a:schemeClr val="bg2"/>
              </a:solidFill>
              <a:ln w="12700" cap="flat" cmpd="sng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4" name="Freeform 20" descr="Weave"/>
              <p:cNvSpPr>
                <a:spLocks/>
              </p:cNvSpPr>
              <p:nvPr/>
            </p:nvSpPr>
            <p:spPr bwMode="auto">
              <a:xfrm>
                <a:off x="4693" y="1187"/>
                <a:ext cx="477" cy="564"/>
              </a:xfrm>
              <a:custGeom>
                <a:avLst/>
                <a:gdLst/>
                <a:ahLst/>
                <a:cxnLst>
                  <a:cxn ang="0">
                    <a:pos x="409" y="39"/>
                  </a:cxn>
                  <a:cxn ang="0">
                    <a:pos x="434" y="54"/>
                  </a:cxn>
                  <a:cxn ang="0">
                    <a:pos x="451" y="69"/>
                  </a:cxn>
                  <a:cxn ang="0">
                    <a:pos x="466" y="91"/>
                  </a:cxn>
                  <a:cxn ang="0">
                    <a:pos x="474" y="114"/>
                  </a:cxn>
                  <a:cxn ang="0">
                    <a:pos x="476" y="134"/>
                  </a:cxn>
                  <a:cxn ang="0">
                    <a:pos x="471" y="145"/>
                  </a:cxn>
                  <a:cxn ang="0">
                    <a:pos x="465" y="164"/>
                  </a:cxn>
                  <a:cxn ang="0">
                    <a:pos x="461" y="195"/>
                  </a:cxn>
                  <a:cxn ang="0">
                    <a:pos x="458" y="262"/>
                  </a:cxn>
                  <a:cxn ang="0">
                    <a:pos x="461" y="315"/>
                  </a:cxn>
                  <a:cxn ang="0">
                    <a:pos x="470" y="353"/>
                  </a:cxn>
                  <a:cxn ang="0">
                    <a:pos x="450" y="324"/>
                  </a:cxn>
                  <a:cxn ang="0">
                    <a:pos x="419" y="267"/>
                  </a:cxn>
                  <a:cxn ang="0">
                    <a:pos x="414" y="245"/>
                  </a:cxn>
                  <a:cxn ang="0">
                    <a:pos x="414" y="223"/>
                  </a:cxn>
                  <a:cxn ang="0">
                    <a:pos x="411" y="272"/>
                  </a:cxn>
                  <a:cxn ang="0">
                    <a:pos x="393" y="316"/>
                  </a:cxn>
                  <a:cxn ang="0">
                    <a:pos x="393" y="344"/>
                  </a:cxn>
                  <a:cxn ang="0">
                    <a:pos x="393" y="399"/>
                  </a:cxn>
                  <a:cxn ang="0">
                    <a:pos x="390" y="437"/>
                  </a:cxn>
                  <a:cxn ang="0">
                    <a:pos x="390" y="481"/>
                  </a:cxn>
                  <a:cxn ang="0">
                    <a:pos x="399" y="551"/>
                  </a:cxn>
                  <a:cxn ang="0">
                    <a:pos x="379" y="557"/>
                  </a:cxn>
                  <a:cxn ang="0">
                    <a:pos x="312" y="561"/>
                  </a:cxn>
                  <a:cxn ang="0">
                    <a:pos x="250" y="561"/>
                  </a:cxn>
                  <a:cxn ang="0">
                    <a:pos x="183" y="555"/>
                  </a:cxn>
                  <a:cxn ang="0">
                    <a:pos x="137" y="546"/>
                  </a:cxn>
                  <a:cxn ang="0">
                    <a:pos x="115" y="519"/>
                  </a:cxn>
                  <a:cxn ang="0">
                    <a:pos x="121" y="475"/>
                  </a:cxn>
                  <a:cxn ang="0">
                    <a:pos x="126" y="437"/>
                  </a:cxn>
                  <a:cxn ang="0">
                    <a:pos x="123" y="411"/>
                  </a:cxn>
                  <a:cxn ang="0">
                    <a:pos x="122" y="387"/>
                  </a:cxn>
                  <a:cxn ang="0">
                    <a:pos x="123" y="349"/>
                  </a:cxn>
                  <a:cxn ang="0">
                    <a:pos x="126" y="316"/>
                  </a:cxn>
                  <a:cxn ang="0">
                    <a:pos x="123" y="250"/>
                  </a:cxn>
                  <a:cxn ang="0">
                    <a:pos x="62" y="373"/>
                  </a:cxn>
                  <a:cxn ang="0">
                    <a:pos x="58" y="352"/>
                  </a:cxn>
                  <a:cxn ang="0">
                    <a:pos x="55" y="322"/>
                  </a:cxn>
                  <a:cxn ang="0">
                    <a:pos x="52" y="292"/>
                  </a:cxn>
                  <a:cxn ang="0">
                    <a:pos x="46" y="273"/>
                  </a:cxn>
                  <a:cxn ang="0">
                    <a:pos x="35" y="257"/>
                  </a:cxn>
                  <a:cxn ang="0">
                    <a:pos x="23" y="247"/>
                  </a:cxn>
                  <a:cxn ang="0">
                    <a:pos x="7" y="240"/>
                  </a:cxn>
                  <a:cxn ang="0">
                    <a:pos x="17" y="191"/>
                  </a:cxn>
                  <a:cxn ang="0">
                    <a:pos x="39" y="135"/>
                  </a:cxn>
                  <a:cxn ang="0">
                    <a:pos x="58" y="91"/>
                  </a:cxn>
                  <a:cxn ang="0">
                    <a:pos x="82" y="65"/>
                  </a:cxn>
                  <a:cxn ang="0">
                    <a:pos x="127" y="37"/>
                  </a:cxn>
                  <a:cxn ang="0">
                    <a:pos x="191" y="8"/>
                  </a:cxn>
                  <a:cxn ang="0">
                    <a:pos x="199" y="48"/>
                  </a:cxn>
                  <a:cxn ang="0">
                    <a:pos x="212" y="76"/>
                  </a:cxn>
                  <a:cxn ang="0">
                    <a:pos x="226" y="99"/>
                  </a:cxn>
                  <a:cxn ang="0">
                    <a:pos x="245" y="123"/>
                  </a:cxn>
                  <a:cxn ang="0">
                    <a:pos x="266" y="149"/>
                  </a:cxn>
                  <a:cxn ang="0">
                    <a:pos x="290" y="122"/>
                  </a:cxn>
                  <a:cxn ang="0">
                    <a:pos x="304" y="101"/>
                  </a:cxn>
                  <a:cxn ang="0">
                    <a:pos x="304" y="101"/>
                  </a:cxn>
                  <a:cxn ang="0">
                    <a:pos x="325" y="46"/>
                  </a:cxn>
                  <a:cxn ang="0">
                    <a:pos x="316" y="1"/>
                  </a:cxn>
                </a:cxnLst>
                <a:rect l="0" t="0" r="r" b="b"/>
                <a:pathLst>
                  <a:path w="477" h="564">
                    <a:moveTo>
                      <a:pt x="316" y="1"/>
                    </a:moveTo>
                    <a:lnTo>
                      <a:pt x="409" y="39"/>
                    </a:lnTo>
                    <a:lnTo>
                      <a:pt x="425" y="47"/>
                    </a:lnTo>
                    <a:lnTo>
                      <a:pt x="434" y="54"/>
                    </a:lnTo>
                    <a:lnTo>
                      <a:pt x="446" y="64"/>
                    </a:lnTo>
                    <a:lnTo>
                      <a:pt x="451" y="69"/>
                    </a:lnTo>
                    <a:lnTo>
                      <a:pt x="460" y="81"/>
                    </a:lnTo>
                    <a:lnTo>
                      <a:pt x="466" y="91"/>
                    </a:lnTo>
                    <a:lnTo>
                      <a:pt x="470" y="100"/>
                    </a:lnTo>
                    <a:lnTo>
                      <a:pt x="474" y="114"/>
                    </a:lnTo>
                    <a:lnTo>
                      <a:pt x="476" y="131"/>
                    </a:lnTo>
                    <a:lnTo>
                      <a:pt x="476" y="134"/>
                    </a:lnTo>
                    <a:lnTo>
                      <a:pt x="473" y="139"/>
                    </a:lnTo>
                    <a:lnTo>
                      <a:pt x="471" y="145"/>
                    </a:lnTo>
                    <a:lnTo>
                      <a:pt x="468" y="153"/>
                    </a:lnTo>
                    <a:lnTo>
                      <a:pt x="465" y="164"/>
                    </a:lnTo>
                    <a:lnTo>
                      <a:pt x="463" y="179"/>
                    </a:lnTo>
                    <a:lnTo>
                      <a:pt x="461" y="195"/>
                    </a:lnTo>
                    <a:lnTo>
                      <a:pt x="459" y="238"/>
                    </a:lnTo>
                    <a:lnTo>
                      <a:pt x="458" y="262"/>
                    </a:lnTo>
                    <a:lnTo>
                      <a:pt x="459" y="295"/>
                    </a:lnTo>
                    <a:lnTo>
                      <a:pt x="461" y="315"/>
                    </a:lnTo>
                    <a:lnTo>
                      <a:pt x="464" y="333"/>
                    </a:lnTo>
                    <a:lnTo>
                      <a:pt x="470" y="353"/>
                    </a:lnTo>
                    <a:lnTo>
                      <a:pt x="471" y="354"/>
                    </a:lnTo>
                    <a:lnTo>
                      <a:pt x="450" y="324"/>
                    </a:lnTo>
                    <a:lnTo>
                      <a:pt x="433" y="297"/>
                    </a:lnTo>
                    <a:lnTo>
                      <a:pt x="419" y="267"/>
                    </a:lnTo>
                    <a:lnTo>
                      <a:pt x="414" y="257"/>
                    </a:lnTo>
                    <a:lnTo>
                      <a:pt x="414" y="245"/>
                    </a:lnTo>
                    <a:lnTo>
                      <a:pt x="414" y="240"/>
                    </a:lnTo>
                    <a:lnTo>
                      <a:pt x="414" y="223"/>
                    </a:lnTo>
                    <a:lnTo>
                      <a:pt x="414" y="257"/>
                    </a:lnTo>
                    <a:lnTo>
                      <a:pt x="411" y="272"/>
                    </a:lnTo>
                    <a:lnTo>
                      <a:pt x="403" y="297"/>
                    </a:lnTo>
                    <a:lnTo>
                      <a:pt x="393" y="316"/>
                    </a:lnTo>
                    <a:lnTo>
                      <a:pt x="393" y="321"/>
                    </a:lnTo>
                    <a:lnTo>
                      <a:pt x="393" y="344"/>
                    </a:lnTo>
                    <a:lnTo>
                      <a:pt x="395" y="375"/>
                    </a:lnTo>
                    <a:lnTo>
                      <a:pt x="393" y="399"/>
                    </a:lnTo>
                    <a:lnTo>
                      <a:pt x="392" y="419"/>
                    </a:lnTo>
                    <a:lnTo>
                      <a:pt x="390" y="437"/>
                    </a:lnTo>
                    <a:lnTo>
                      <a:pt x="389" y="454"/>
                    </a:lnTo>
                    <a:lnTo>
                      <a:pt x="390" y="481"/>
                    </a:lnTo>
                    <a:lnTo>
                      <a:pt x="393" y="503"/>
                    </a:lnTo>
                    <a:lnTo>
                      <a:pt x="399" y="551"/>
                    </a:lnTo>
                    <a:lnTo>
                      <a:pt x="399" y="552"/>
                    </a:lnTo>
                    <a:lnTo>
                      <a:pt x="379" y="557"/>
                    </a:lnTo>
                    <a:lnTo>
                      <a:pt x="348" y="560"/>
                    </a:lnTo>
                    <a:lnTo>
                      <a:pt x="312" y="561"/>
                    </a:lnTo>
                    <a:lnTo>
                      <a:pt x="275" y="563"/>
                    </a:lnTo>
                    <a:lnTo>
                      <a:pt x="250" y="561"/>
                    </a:lnTo>
                    <a:lnTo>
                      <a:pt x="215" y="559"/>
                    </a:lnTo>
                    <a:lnTo>
                      <a:pt x="183" y="555"/>
                    </a:lnTo>
                    <a:lnTo>
                      <a:pt x="158" y="550"/>
                    </a:lnTo>
                    <a:lnTo>
                      <a:pt x="137" y="546"/>
                    </a:lnTo>
                    <a:lnTo>
                      <a:pt x="116" y="539"/>
                    </a:lnTo>
                    <a:lnTo>
                      <a:pt x="115" y="519"/>
                    </a:lnTo>
                    <a:lnTo>
                      <a:pt x="117" y="497"/>
                    </a:lnTo>
                    <a:lnTo>
                      <a:pt x="121" y="475"/>
                    </a:lnTo>
                    <a:lnTo>
                      <a:pt x="123" y="459"/>
                    </a:lnTo>
                    <a:lnTo>
                      <a:pt x="126" y="437"/>
                    </a:lnTo>
                    <a:lnTo>
                      <a:pt x="125" y="420"/>
                    </a:lnTo>
                    <a:lnTo>
                      <a:pt x="123" y="411"/>
                    </a:lnTo>
                    <a:lnTo>
                      <a:pt x="122" y="398"/>
                    </a:lnTo>
                    <a:lnTo>
                      <a:pt x="122" y="387"/>
                    </a:lnTo>
                    <a:lnTo>
                      <a:pt x="122" y="371"/>
                    </a:lnTo>
                    <a:lnTo>
                      <a:pt x="123" y="349"/>
                    </a:lnTo>
                    <a:lnTo>
                      <a:pt x="125" y="333"/>
                    </a:lnTo>
                    <a:lnTo>
                      <a:pt x="126" y="316"/>
                    </a:lnTo>
                    <a:lnTo>
                      <a:pt x="126" y="306"/>
                    </a:lnTo>
                    <a:lnTo>
                      <a:pt x="123" y="250"/>
                    </a:lnTo>
                    <a:lnTo>
                      <a:pt x="63" y="373"/>
                    </a:lnTo>
                    <a:lnTo>
                      <a:pt x="62" y="373"/>
                    </a:lnTo>
                    <a:lnTo>
                      <a:pt x="60" y="366"/>
                    </a:lnTo>
                    <a:lnTo>
                      <a:pt x="58" y="352"/>
                    </a:lnTo>
                    <a:lnTo>
                      <a:pt x="56" y="344"/>
                    </a:lnTo>
                    <a:lnTo>
                      <a:pt x="55" y="322"/>
                    </a:lnTo>
                    <a:lnTo>
                      <a:pt x="53" y="300"/>
                    </a:lnTo>
                    <a:lnTo>
                      <a:pt x="52" y="292"/>
                    </a:lnTo>
                    <a:lnTo>
                      <a:pt x="50" y="284"/>
                    </a:lnTo>
                    <a:lnTo>
                      <a:pt x="46" y="273"/>
                    </a:lnTo>
                    <a:lnTo>
                      <a:pt x="41" y="265"/>
                    </a:lnTo>
                    <a:lnTo>
                      <a:pt x="35" y="257"/>
                    </a:lnTo>
                    <a:lnTo>
                      <a:pt x="29" y="251"/>
                    </a:lnTo>
                    <a:lnTo>
                      <a:pt x="23" y="247"/>
                    </a:lnTo>
                    <a:lnTo>
                      <a:pt x="16" y="243"/>
                    </a:lnTo>
                    <a:lnTo>
                      <a:pt x="7" y="240"/>
                    </a:lnTo>
                    <a:lnTo>
                      <a:pt x="0" y="237"/>
                    </a:lnTo>
                    <a:lnTo>
                      <a:pt x="17" y="191"/>
                    </a:lnTo>
                    <a:lnTo>
                      <a:pt x="29" y="158"/>
                    </a:lnTo>
                    <a:lnTo>
                      <a:pt x="39" y="135"/>
                    </a:lnTo>
                    <a:lnTo>
                      <a:pt x="51" y="104"/>
                    </a:lnTo>
                    <a:lnTo>
                      <a:pt x="58" y="91"/>
                    </a:lnTo>
                    <a:lnTo>
                      <a:pt x="65" y="81"/>
                    </a:lnTo>
                    <a:lnTo>
                      <a:pt x="82" y="65"/>
                    </a:lnTo>
                    <a:lnTo>
                      <a:pt x="101" y="52"/>
                    </a:lnTo>
                    <a:lnTo>
                      <a:pt x="127" y="37"/>
                    </a:lnTo>
                    <a:lnTo>
                      <a:pt x="191" y="8"/>
                    </a:lnTo>
                    <a:lnTo>
                      <a:pt x="191" y="8"/>
                    </a:lnTo>
                    <a:lnTo>
                      <a:pt x="201" y="0"/>
                    </a:lnTo>
                    <a:lnTo>
                      <a:pt x="199" y="48"/>
                    </a:lnTo>
                    <a:lnTo>
                      <a:pt x="204" y="61"/>
                    </a:lnTo>
                    <a:lnTo>
                      <a:pt x="212" y="76"/>
                    </a:lnTo>
                    <a:lnTo>
                      <a:pt x="226" y="99"/>
                    </a:lnTo>
                    <a:lnTo>
                      <a:pt x="226" y="99"/>
                    </a:lnTo>
                    <a:lnTo>
                      <a:pt x="235" y="112"/>
                    </a:lnTo>
                    <a:lnTo>
                      <a:pt x="245" y="123"/>
                    </a:lnTo>
                    <a:lnTo>
                      <a:pt x="245" y="123"/>
                    </a:lnTo>
                    <a:lnTo>
                      <a:pt x="266" y="149"/>
                    </a:lnTo>
                    <a:lnTo>
                      <a:pt x="279" y="135"/>
                    </a:lnTo>
                    <a:lnTo>
                      <a:pt x="290" y="122"/>
                    </a:lnTo>
                    <a:lnTo>
                      <a:pt x="299" y="109"/>
                    </a:lnTo>
                    <a:lnTo>
                      <a:pt x="304" y="101"/>
                    </a:lnTo>
                    <a:lnTo>
                      <a:pt x="304" y="101"/>
                    </a:lnTo>
                    <a:lnTo>
                      <a:pt x="304" y="101"/>
                    </a:lnTo>
                    <a:lnTo>
                      <a:pt x="317" y="70"/>
                    </a:lnTo>
                    <a:lnTo>
                      <a:pt x="325" y="46"/>
                    </a:lnTo>
                    <a:lnTo>
                      <a:pt x="329" y="25"/>
                    </a:lnTo>
                    <a:lnTo>
                      <a:pt x="316" y="1"/>
                    </a:lnTo>
                  </a:path>
                </a:pathLst>
              </a:custGeom>
              <a:pattFill prst="weave">
                <a:fgClr>
                  <a:srgbClr val="0000CC"/>
                </a:fgClr>
                <a:bgClr>
                  <a:srgbClr val="CCECFF"/>
                </a:bgClr>
              </a:pattFill>
              <a:ln w="12700" cap="flat" cmpd="sng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5" name="Freeform 21"/>
              <p:cNvSpPr>
                <a:spLocks/>
              </p:cNvSpPr>
              <p:nvPr/>
            </p:nvSpPr>
            <p:spPr bwMode="auto">
              <a:xfrm>
                <a:off x="4776" y="2532"/>
                <a:ext cx="153" cy="94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50" y="2"/>
                  </a:cxn>
                  <a:cxn ang="0">
                    <a:pos x="43" y="8"/>
                  </a:cxn>
                  <a:cxn ang="0">
                    <a:pos x="37" y="15"/>
                  </a:cxn>
                  <a:cxn ang="0">
                    <a:pos x="28" y="24"/>
                  </a:cxn>
                  <a:cxn ang="0">
                    <a:pos x="21" y="31"/>
                  </a:cxn>
                  <a:cxn ang="0">
                    <a:pos x="10" y="37"/>
                  </a:cxn>
                  <a:cxn ang="0">
                    <a:pos x="0" y="42"/>
                  </a:cxn>
                  <a:cxn ang="0">
                    <a:pos x="4" y="48"/>
                  </a:cxn>
                  <a:cxn ang="0">
                    <a:pos x="9" y="56"/>
                  </a:cxn>
                  <a:cxn ang="0">
                    <a:pos x="14" y="65"/>
                  </a:cxn>
                  <a:cxn ang="0">
                    <a:pos x="22" y="81"/>
                  </a:cxn>
                  <a:cxn ang="0">
                    <a:pos x="28" y="93"/>
                  </a:cxn>
                  <a:cxn ang="0">
                    <a:pos x="38" y="90"/>
                  </a:cxn>
                  <a:cxn ang="0">
                    <a:pos x="49" y="87"/>
                  </a:cxn>
                  <a:cxn ang="0">
                    <a:pos x="59" y="83"/>
                  </a:cxn>
                  <a:cxn ang="0">
                    <a:pos x="74" y="83"/>
                  </a:cxn>
                  <a:cxn ang="0">
                    <a:pos x="85" y="84"/>
                  </a:cxn>
                  <a:cxn ang="0">
                    <a:pos x="100" y="84"/>
                  </a:cxn>
                  <a:cxn ang="0">
                    <a:pos x="121" y="83"/>
                  </a:cxn>
                  <a:cxn ang="0">
                    <a:pos x="136" y="81"/>
                  </a:cxn>
                  <a:cxn ang="0">
                    <a:pos x="143" y="80"/>
                  </a:cxn>
                  <a:cxn ang="0">
                    <a:pos x="146" y="79"/>
                  </a:cxn>
                  <a:cxn ang="0">
                    <a:pos x="148" y="76"/>
                  </a:cxn>
                  <a:cxn ang="0">
                    <a:pos x="152" y="44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153" h="94">
                    <a:moveTo>
                      <a:pt x="54" y="0"/>
                    </a:moveTo>
                    <a:lnTo>
                      <a:pt x="50" y="2"/>
                    </a:lnTo>
                    <a:lnTo>
                      <a:pt x="43" y="8"/>
                    </a:lnTo>
                    <a:lnTo>
                      <a:pt x="37" y="15"/>
                    </a:lnTo>
                    <a:lnTo>
                      <a:pt x="28" y="24"/>
                    </a:lnTo>
                    <a:lnTo>
                      <a:pt x="21" y="31"/>
                    </a:lnTo>
                    <a:lnTo>
                      <a:pt x="10" y="37"/>
                    </a:lnTo>
                    <a:lnTo>
                      <a:pt x="0" y="42"/>
                    </a:lnTo>
                    <a:lnTo>
                      <a:pt x="4" y="48"/>
                    </a:lnTo>
                    <a:lnTo>
                      <a:pt x="9" y="56"/>
                    </a:lnTo>
                    <a:lnTo>
                      <a:pt x="14" y="65"/>
                    </a:lnTo>
                    <a:lnTo>
                      <a:pt x="22" y="81"/>
                    </a:lnTo>
                    <a:lnTo>
                      <a:pt x="28" y="93"/>
                    </a:lnTo>
                    <a:lnTo>
                      <a:pt x="38" y="90"/>
                    </a:lnTo>
                    <a:lnTo>
                      <a:pt x="49" y="87"/>
                    </a:lnTo>
                    <a:lnTo>
                      <a:pt x="59" y="83"/>
                    </a:lnTo>
                    <a:lnTo>
                      <a:pt x="74" y="83"/>
                    </a:lnTo>
                    <a:lnTo>
                      <a:pt x="85" y="84"/>
                    </a:lnTo>
                    <a:lnTo>
                      <a:pt x="100" y="84"/>
                    </a:lnTo>
                    <a:lnTo>
                      <a:pt x="121" y="83"/>
                    </a:lnTo>
                    <a:lnTo>
                      <a:pt x="136" y="81"/>
                    </a:lnTo>
                    <a:lnTo>
                      <a:pt x="143" y="80"/>
                    </a:lnTo>
                    <a:lnTo>
                      <a:pt x="146" y="79"/>
                    </a:lnTo>
                    <a:lnTo>
                      <a:pt x="148" y="76"/>
                    </a:lnTo>
                    <a:lnTo>
                      <a:pt x="152" y="44"/>
                    </a:lnTo>
                    <a:lnTo>
                      <a:pt x="54" y="0"/>
                    </a:lnTo>
                    <a:lnTo>
                      <a:pt x="54" y="0"/>
                    </a:lnTo>
                  </a:path>
                </a:pathLst>
              </a:custGeom>
              <a:solidFill>
                <a:srgbClr val="663300"/>
              </a:solidFill>
              <a:ln w="12700" cap="flat" cmpd="sng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6" name="Freeform 22"/>
              <p:cNvSpPr>
                <a:spLocks/>
              </p:cNvSpPr>
              <p:nvPr/>
            </p:nvSpPr>
            <p:spPr bwMode="auto">
              <a:xfrm>
                <a:off x="5320" y="2580"/>
                <a:ext cx="39" cy="41"/>
              </a:xfrm>
              <a:custGeom>
                <a:avLst/>
                <a:gdLst/>
                <a:ahLst/>
                <a:cxnLst>
                  <a:cxn ang="0">
                    <a:pos x="3" y="29"/>
                  </a:cxn>
                  <a:cxn ang="0">
                    <a:pos x="6" y="34"/>
                  </a:cxn>
                  <a:cxn ang="0">
                    <a:pos x="19" y="38"/>
                  </a:cxn>
                  <a:cxn ang="0">
                    <a:pos x="29" y="40"/>
                  </a:cxn>
                  <a:cxn ang="0">
                    <a:pos x="33" y="39"/>
                  </a:cxn>
                  <a:cxn ang="0">
                    <a:pos x="36" y="36"/>
                  </a:cxn>
                  <a:cxn ang="0">
                    <a:pos x="38" y="34"/>
                  </a:cxn>
                  <a:cxn ang="0">
                    <a:pos x="38" y="31"/>
                  </a:cxn>
                  <a:cxn ang="0">
                    <a:pos x="37" y="28"/>
                  </a:cxn>
                  <a:cxn ang="0">
                    <a:pos x="35" y="24"/>
                  </a:cxn>
                  <a:cxn ang="0">
                    <a:pos x="32" y="20"/>
                  </a:cxn>
                  <a:cxn ang="0">
                    <a:pos x="25" y="16"/>
                  </a:cxn>
                  <a:cxn ang="0">
                    <a:pos x="17" y="11"/>
                  </a:cxn>
                  <a:cxn ang="0">
                    <a:pos x="8" y="6"/>
                  </a:cxn>
                  <a:cxn ang="0">
                    <a:pos x="0" y="0"/>
                  </a:cxn>
                  <a:cxn ang="0">
                    <a:pos x="1" y="10"/>
                  </a:cxn>
                  <a:cxn ang="0">
                    <a:pos x="2" y="18"/>
                  </a:cxn>
                  <a:cxn ang="0">
                    <a:pos x="2" y="25"/>
                  </a:cxn>
                  <a:cxn ang="0">
                    <a:pos x="3" y="29"/>
                  </a:cxn>
                </a:cxnLst>
                <a:rect l="0" t="0" r="r" b="b"/>
                <a:pathLst>
                  <a:path w="39" h="41">
                    <a:moveTo>
                      <a:pt x="3" y="29"/>
                    </a:moveTo>
                    <a:lnTo>
                      <a:pt x="6" y="34"/>
                    </a:lnTo>
                    <a:lnTo>
                      <a:pt x="19" y="38"/>
                    </a:lnTo>
                    <a:lnTo>
                      <a:pt x="29" y="40"/>
                    </a:lnTo>
                    <a:lnTo>
                      <a:pt x="33" y="39"/>
                    </a:lnTo>
                    <a:lnTo>
                      <a:pt x="36" y="36"/>
                    </a:lnTo>
                    <a:lnTo>
                      <a:pt x="38" y="34"/>
                    </a:lnTo>
                    <a:lnTo>
                      <a:pt x="38" y="31"/>
                    </a:lnTo>
                    <a:lnTo>
                      <a:pt x="37" y="28"/>
                    </a:lnTo>
                    <a:lnTo>
                      <a:pt x="35" y="24"/>
                    </a:lnTo>
                    <a:lnTo>
                      <a:pt x="32" y="20"/>
                    </a:lnTo>
                    <a:lnTo>
                      <a:pt x="25" y="16"/>
                    </a:lnTo>
                    <a:lnTo>
                      <a:pt x="17" y="11"/>
                    </a:lnTo>
                    <a:lnTo>
                      <a:pt x="8" y="6"/>
                    </a:lnTo>
                    <a:lnTo>
                      <a:pt x="0" y="0"/>
                    </a:lnTo>
                    <a:lnTo>
                      <a:pt x="1" y="10"/>
                    </a:lnTo>
                    <a:lnTo>
                      <a:pt x="2" y="18"/>
                    </a:lnTo>
                    <a:lnTo>
                      <a:pt x="2" y="25"/>
                    </a:lnTo>
                    <a:lnTo>
                      <a:pt x="3" y="29"/>
                    </a:lnTo>
                  </a:path>
                </a:pathLst>
              </a:custGeom>
              <a:solidFill>
                <a:srgbClr val="FFCC00"/>
              </a:solidFill>
              <a:ln w="12700" cap="flat" cmpd="sng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7" name="Freeform 23"/>
              <p:cNvSpPr>
                <a:spLocks/>
              </p:cNvSpPr>
              <p:nvPr/>
            </p:nvSpPr>
            <p:spPr bwMode="auto">
              <a:xfrm>
                <a:off x="4568" y="2568"/>
                <a:ext cx="62" cy="60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0" y="46"/>
                  </a:cxn>
                  <a:cxn ang="0">
                    <a:pos x="1" y="52"/>
                  </a:cxn>
                  <a:cxn ang="0">
                    <a:pos x="4" y="54"/>
                  </a:cxn>
                  <a:cxn ang="0">
                    <a:pos x="6" y="56"/>
                  </a:cxn>
                  <a:cxn ang="0">
                    <a:pos x="14" y="59"/>
                  </a:cxn>
                  <a:cxn ang="0">
                    <a:pos x="20" y="59"/>
                  </a:cxn>
                  <a:cxn ang="0">
                    <a:pos x="27" y="59"/>
                  </a:cxn>
                  <a:cxn ang="0">
                    <a:pos x="32" y="58"/>
                  </a:cxn>
                  <a:cxn ang="0">
                    <a:pos x="36" y="56"/>
                  </a:cxn>
                  <a:cxn ang="0">
                    <a:pos x="41" y="52"/>
                  </a:cxn>
                  <a:cxn ang="0">
                    <a:pos x="46" y="47"/>
                  </a:cxn>
                  <a:cxn ang="0">
                    <a:pos x="58" y="31"/>
                  </a:cxn>
                  <a:cxn ang="0">
                    <a:pos x="60" y="25"/>
                  </a:cxn>
                  <a:cxn ang="0">
                    <a:pos x="61" y="19"/>
                  </a:cxn>
                  <a:cxn ang="0">
                    <a:pos x="59" y="8"/>
                  </a:cxn>
                  <a:cxn ang="0">
                    <a:pos x="56" y="4"/>
                  </a:cxn>
                  <a:cxn ang="0">
                    <a:pos x="51" y="2"/>
                  </a:cxn>
                  <a:cxn ang="0">
                    <a:pos x="46" y="1"/>
                  </a:cxn>
                  <a:cxn ang="0">
                    <a:pos x="36" y="0"/>
                  </a:cxn>
                  <a:cxn ang="0">
                    <a:pos x="29" y="1"/>
                  </a:cxn>
                  <a:cxn ang="0">
                    <a:pos x="20" y="4"/>
                  </a:cxn>
                  <a:cxn ang="0">
                    <a:pos x="18" y="13"/>
                  </a:cxn>
                  <a:cxn ang="0">
                    <a:pos x="17" y="16"/>
                  </a:cxn>
                  <a:cxn ang="0">
                    <a:pos x="15" y="20"/>
                  </a:cxn>
                  <a:cxn ang="0">
                    <a:pos x="0" y="41"/>
                  </a:cxn>
                  <a:cxn ang="0">
                    <a:pos x="0" y="41"/>
                  </a:cxn>
                </a:cxnLst>
                <a:rect l="0" t="0" r="r" b="b"/>
                <a:pathLst>
                  <a:path w="62" h="60">
                    <a:moveTo>
                      <a:pt x="0" y="41"/>
                    </a:moveTo>
                    <a:lnTo>
                      <a:pt x="0" y="46"/>
                    </a:lnTo>
                    <a:lnTo>
                      <a:pt x="1" y="52"/>
                    </a:lnTo>
                    <a:lnTo>
                      <a:pt x="4" y="54"/>
                    </a:lnTo>
                    <a:lnTo>
                      <a:pt x="6" y="56"/>
                    </a:lnTo>
                    <a:lnTo>
                      <a:pt x="14" y="59"/>
                    </a:lnTo>
                    <a:lnTo>
                      <a:pt x="20" y="59"/>
                    </a:lnTo>
                    <a:lnTo>
                      <a:pt x="27" y="59"/>
                    </a:lnTo>
                    <a:lnTo>
                      <a:pt x="32" y="58"/>
                    </a:lnTo>
                    <a:lnTo>
                      <a:pt x="36" y="56"/>
                    </a:lnTo>
                    <a:lnTo>
                      <a:pt x="41" y="52"/>
                    </a:lnTo>
                    <a:lnTo>
                      <a:pt x="46" y="47"/>
                    </a:lnTo>
                    <a:lnTo>
                      <a:pt x="58" y="31"/>
                    </a:lnTo>
                    <a:lnTo>
                      <a:pt x="60" y="25"/>
                    </a:lnTo>
                    <a:lnTo>
                      <a:pt x="61" y="19"/>
                    </a:lnTo>
                    <a:lnTo>
                      <a:pt x="59" y="8"/>
                    </a:lnTo>
                    <a:lnTo>
                      <a:pt x="56" y="4"/>
                    </a:lnTo>
                    <a:lnTo>
                      <a:pt x="51" y="2"/>
                    </a:lnTo>
                    <a:lnTo>
                      <a:pt x="46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0" y="4"/>
                    </a:lnTo>
                    <a:lnTo>
                      <a:pt x="18" y="13"/>
                    </a:lnTo>
                    <a:lnTo>
                      <a:pt x="17" y="16"/>
                    </a:lnTo>
                    <a:lnTo>
                      <a:pt x="15" y="20"/>
                    </a:lnTo>
                    <a:lnTo>
                      <a:pt x="0" y="41"/>
                    </a:lnTo>
                    <a:lnTo>
                      <a:pt x="0" y="41"/>
                    </a:lnTo>
                  </a:path>
                </a:pathLst>
              </a:custGeom>
              <a:noFill/>
              <a:ln w="12700" cap="flat" cmpd="sng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8" name="Freeform 24"/>
              <p:cNvSpPr>
                <a:spLocks/>
              </p:cNvSpPr>
              <p:nvPr/>
            </p:nvSpPr>
            <p:spPr bwMode="auto">
              <a:xfrm>
                <a:off x="4733" y="2568"/>
                <a:ext cx="62" cy="66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35" y="1"/>
                  </a:cxn>
                  <a:cxn ang="0">
                    <a:pos x="30" y="0"/>
                  </a:cxn>
                  <a:cxn ang="0">
                    <a:pos x="25" y="0"/>
                  </a:cxn>
                  <a:cxn ang="0">
                    <a:pos x="20" y="0"/>
                  </a:cxn>
                  <a:cxn ang="0">
                    <a:pos x="13" y="3"/>
                  </a:cxn>
                  <a:cxn ang="0">
                    <a:pos x="9" y="6"/>
                  </a:cxn>
                  <a:cxn ang="0">
                    <a:pos x="6" y="9"/>
                  </a:cxn>
                  <a:cxn ang="0">
                    <a:pos x="3" y="12"/>
                  </a:cxn>
                  <a:cxn ang="0">
                    <a:pos x="1" y="18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4" y="41"/>
                  </a:cxn>
                  <a:cxn ang="0">
                    <a:pos x="9" y="47"/>
                  </a:cxn>
                  <a:cxn ang="0">
                    <a:pos x="14" y="53"/>
                  </a:cxn>
                  <a:cxn ang="0">
                    <a:pos x="20" y="58"/>
                  </a:cxn>
                  <a:cxn ang="0">
                    <a:pos x="23" y="61"/>
                  </a:cxn>
                  <a:cxn ang="0">
                    <a:pos x="28" y="64"/>
                  </a:cxn>
                  <a:cxn ang="0">
                    <a:pos x="32" y="65"/>
                  </a:cxn>
                  <a:cxn ang="0">
                    <a:pos x="35" y="65"/>
                  </a:cxn>
                  <a:cxn ang="0">
                    <a:pos x="41" y="64"/>
                  </a:cxn>
                  <a:cxn ang="0">
                    <a:pos x="46" y="63"/>
                  </a:cxn>
                  <a:cxn ang="0">
                    <a:pos x="49" y="62"/>
                  </a:cxn>
                  <a:cxn ang="0">
                    <a:pos x="53" y="60"/>
                  </a:cxn>
                  <a:cxn ang="0">
                    <a:pos x="57" y="57"/>
                  </a:cxn>
                  <a:cxn ang="0">
                    <a:pos x="60" y="53"/>
                  </a:cxn>
                  <a:cxn ang="0">
                    <a:pos x="61" y="47"/>
                  </a:cxn>
                  <a:cxn ang="0">
                    <a:pos x="60" y="38"/>
                  </a:cxn>
                  <a:cxn ang="0">
                    <a:pos x="59" y="30"/>
                  </a:cxn>
                  <a:cxn ang="0">
                    <a:pos x="41" y="2"/>
                  </a:cxn>
                  <a:cxn ang="0">
                    <a:pos x="42" y="3"/>
                  </a:cxn>
                </a:cxnLst>
                <a:rect l="0" t="0" r="r" b="b"/>
                <a:pathLst>
                  <a:path w="62" h="66">
                    <a:moveTo>
                      <a:pt x="42" y="3"/>
                    </a:moveTo>
                    <a:lnTo>
                      <a:pt x="35" y="1"/>
                    </a:lnTo>
                    <a:lnTo>
                      <a:pt x="30" y="0"/>
                    </a:lnTo>
                    <a:lnTo>
                      <a:pt x="25" y="0"/>
                    </a:lnTo>
                    <a:lnTo>
                      <a:pt x="20" y="0"/>
                    </a:lnTo>
                    <a:lnTo>
                      <a:pt x="13" y="3"/>
                    </a:lnTo>
                    <a:lnTo>
                      <a:pt x="9" y="6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8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4" y="41"/>
                    </a:lnTo>
                    <a:lnTo>
                      <a:pt x="9" y="47"/>
                    </a:lnTo>
                    <a:lnTo>
                      <a:pt x="14" y="53"/>
                    </a:lnTo>
                    <a:lnTo>
                      <a:pt x="20" y="58"/>
                    </a:lnTo>
                    <a:lnTo>
                      <a:pt x="23" y="61"/>
                    </a:lnTo>
                    <a:lnTo>
                      <a:pt x="28" y="64"/>
                    </a:lnTo>
                    <a:lnTo>
                      <a:pt x="32" y="65"/>
                    </a:lnTo>
                    <a:lnTo>
                      <a:pt x="35" y="65"/>
                    </a:lnTo>
                    <a:lnTo>
                      <a:pt x="41" y="64"/>
                    </a:lnTo>
                    <a:lnTo>
                      <a:pt x="46" y="63"/>
                    </a:lnTo>
                    <a:lnTo>
                      <a:pt x="49" y="62"/>
                    </a:lnTo>
                    <a:lnTo>
                      <a:pt x="53" y="60"/>
                    </a:lnTo>
                    <a:lnTo>
                      <a:pt x="57" y="57"/>
                    </a:lnTo>
                    <a:lnTo>
                      <a:pt x="60" y="53"/>
                    </a:lnTo>
                    <a:lnTo>
                      <a:pt x="61" y="47"/>
                    </a:lnTo>
                    <a:lnTo>
                      <a:pt x="60" y="38"/>
                    </a:lnTo>
                    <a:lnTo>
                      <a:pt x="59" y="30"/>
                    </a:lnTo>
                    <a:lnTo>
                      <a:pt x="41" y="2"/>
                    </a:lnTo>
                    <a:lnTo>
                      <a:pt x="42" y="3"/>
                    </a:lnTo>
                  </a:path>
                </a:pathLst>
              </a:custGeom>
              <a:noFill/>
              <a:ln w="12700" cap="flat" cmpd="sng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9" name="Freeform 25"/>
              <p:cNvSpPr>
                <a:spLocks/>
              </p:cNvSpPr>
              <p:nvPr/>
            </p:nvSpPr>
            <p:spPr bwMode="auto">
              <a:xfrm>
                <a:off x="4542" y="2557"/>
                <a:ext cx="95" cy="108"/>
              </a:xfrm>
              <a:custGeom>
                <a:avLst/>
                <a:gdLst/>
                <a:ahLst/>
                <a:cxnLst>
                  <a:cxn ang="0">
                    <a:pos x="91" y="10"/>
                  </a:cxn>
                  <a:cxn ang="0">
                    <a:pos x="89" y="7"/>
                  </a:cxn>
                  <a:cxn ang="0">
                    <a:pos x="84" y="4"/>
                  </a:cxn>
                  <a:cxn ang="0">
                    <a:pos x="78" y="1"/>
                  </a:cxn>
                  <a:cxn ang="0">
                    <a:pos x="70" y="0"/>
                  </a:cxn>
                  <a:cxn ang="0">
                    <a:pos x="62" y="0"/>
                  </a:cxn>
                  <a:cxn ang="0">
                    <a:pos x="52" y="3"/>
                  </a:cxn>
                  <a:cxn ang="0">
                    <a:pos x="49" y="4"/>
                  </a:cxn>
                  <a:cxn ang="0">
                    <a:pos x="48" y="7"/>
                  </a:cxn>
                  <a:cxn ang="0">
                    <a:pos x="46" y="13"/>
                  </a:cxn>
                  <a:cxn ang="0">
                    <a:pos x="46" y="16"/>
                  </a:cxn>
                  <a:cxn ang="0">
                    <a:pos x="46" y="15"/>
                  </a:cxn>
                  <a:cxn ang="0">
                    <a:pos x="55" y="12"/>
                  </a:cxn>
                  <a:cxn ang="0">
                    <a:pos x="62" y="11"/>
                  </a:cxn>
                  <a:cxn ang="0">
                    <a:pos x="72" y="12"/>
                  </a:cxn>
                  <a:cxn ang="0">
                    <a:pos x="77" y="13"/>
                  </a:cxn>
                  <a:cxn ang="0">
                    <a:pos x="82" y="15"/>
                  </a:cxn>
                  <a:cxn ang="0">
                    <a:pos x="85" y="19"/>
                  </a:cxn>
                  <a:cxn ang="0">
                    <a:pos x="87" y="30"/>
                  </a:cxn>
                  <a:cxn ang="0">
                    <a:pos x="86" y="36"/>
                  </a:cxn>
                  <a:cxn ang="0">
                    <a:pos x="84" y="42"/>
                  </a:cxn>
                  <a:cxn ang="0">
                    <a:pos x="72" y="58"/>
                  </a:cxn>
                  <a:cxn ang="0">
                    <a:pos x="67" y="63"/>
                  </a:cxn>
                  <a:cxn ang="0">
                    <a:pos x="62" y="67"/>
                  </a:cxn>
                  <a:cxn ang="0">
                    <a:pos x="58" y="69"/>
                  </a:cxn>
                  <a:cxn ang="0">
                    <a:pos x="53" y="70"/>
                  </a:cxn>
                  <a:cxn ang="0">
                    <a:pos x="46" y="70"/>
                  </a:cxn>
                  <a:cxn ang="0">
                    <a:pos x="40" y="70"/>
                  </a:cxn>
                  <a:cxn ang="0">
                    <a:pos x="32" y="67"/>
                  </a:cxn>
                  <a:cxn ang="0">
                    <a:pos x="30" y="65"/>
                  </a:cxn>
                  <a:cxn ang="0">
                    <a:pos x="27" y="63"/>
                  </a:cxn>
                  <a:cxn ang="0">
                    <a:pos x="26" y="57"/>
                  </a:cxn>
                  <a:cxn ang="0">
                    <a:pos x="26" y="52"/>
                  </a:cxn>
                  <a:cxn ang="0">
                    <a:pos x="16" y="61"/>
                  </a:cxn>
                  <a:cxn ang="0">
                    <a:pos x="8" y="70"/>
                  </a:cxn>
                  <a:cxn ang="0">
                    <a:pos x="2" y="79"/>
                  </a:cxn>
                  <a:cxn ang="0">
                    <a:pos x="0" y="86"/>
                  </a:cxn>
                  <a:cxn ang="0">
                    <a:pos x="0" y="91"/>
                  </a:cxn>
                  <a:cxn ang="0">
                    <a:pos x="2" y="96"/>
                  </a:cxn>
                  <a:cxn ang="0">
                    <a:pos x="5" y="101"/>
                  </a:cxn>
                  <a:cxn ang="0">
                    <a:pos x="10" y="105"/>
                  </a:cxn>
                  <a:cxn ang="0">
                    <a:pos x="15" y="107"/>
                  </a:cxn>
                  <a:cxn ang="0">
                    <a:pos x="21" y="107"/>
                  </a:cxn>
                  <a:cxn ang="0">
                    <a:pos x="26" y="107"/>
                  </a:cxn>
                  <a:cxn ang="0">
                    <a:pos x="33" y="105"/>
                  </a:cxn>
                  <a:cxn ang="0">
                    <a:pos x="41" y="103"/>
                  </a:cxn>
                  <a:cxn ang="0">
                    <a:pos x="48" y="100"/>
                  </a:cxn>
                  <a:cxn ang="0">
                    <a:pos x="56" y="94"/>
                  </a:cxn>
                  <a:cxn ang="0">
                    <a:pos x="87" y="62"/>
                  </a:cxn>
                  <a:cxn ang="0">
                    <a:pos x="92" y="52"/>
                  </a:cxn>
                  <a:cxn ang="0">
                    <a:pos x="94" y="26"/>
                  </a:cxn>
                  <a:cxn ang="0">
                    <a:pos x="93" y="17"/>
                  </a:cxn>
                  <a:cxn ang="0">
                    <a:pos x="91" y="10"/>
                  </a:cxn>
                </a:cxnLst>
                <a:rect l="0" t="0" r="r" b="b"/>
                <a:pathLst>
                  <a:path w="95" h="108">
                    <a:moveTo>
                      <a:pt x="91" y="10"/>
                    </a:moveTo>
                    <a:lnTo>
                      <a:pt x="89" y="7"/>
                    </a:lnTo>
                    <a:lnTo>
                      <a:pt x="84" y="4"/>
                    </a:lnTo>
                    <a:lnTo>
                      <a:pt x="78" y="1"/>
                    </a:lnTo>
                    <a:lnTo>
                      <a:pt x="70" y="0"/>
                    </a:lnTo>
                    <a:lnTo>
                      <a:pt x="62" y="0"/>
                    </a:lnTo>
                    <a:lnTo>
                      <a:pt x="52" y="3"/>
                    </a:lnTo>
                    <a:lnTo>
                      <a:pt x="49" y="4"/>
                    </a:lnTo>
                    <a:lnTo>
                      <a:pt x="48" y="7"/>
                    </a:lnTo>
                    <a:lnTo>
                      <a:pt x="46" y="13"/>
                    </a:lnTo>
                    <a:lnTo>
                      <a:pt x="46" y="16"/>
                    </a:lnTo>
                    <a:lnTo>
                      <a:pt x="46" y="15"/>
                    </a:lnTo>
                    <a:lnTo>
                      <a:pt x="55" y="12"/>
                    </a:lnTo>
                    <a:lnTo>
                      <a:pt x="62" y="11"/>
                    </a:lnTo>
                    <a:lnTo>
                      <a:pt x="72" y="12"/>
                    </a:lnTo>
                    <a:lnTo>
                      <a:pt x="77" y="13"/>
                    </a:lnTo>
                    <a:lnTo>
                      <a:pt x="82" y="15"/>
                    </a:lnTo>
                    <a:lnTo>
                      <a:pt x="85" y="19"/>
                    </a:lnTo>
                    <a:lnTo>
                      <a:pt x="87" y="30"/>
                    </a:lnTo>
                    <a:lnTo>
                      <a:pt x="86" y="36"/>
                    </a:lnTo>
                    <a:lnTo>
                      <a:pt x="84" y="42"/>
                    </a:lnTo>
                    <a:lnTo>
                      <a:pt x="72" y="58"/>
                    </a:lnTo>
                    <a:lnTo>
                      <a:pt x="67" y="63"/>
                    </a:lnTo>
                    <a:lnTo>
                      <a:pt x="62" y="67"/>
                    </a:lnTo>
                    <a:lnTo>
                      <a:pt x="58" y="69"/>
                    </a:lnTo>
                    <a:lnTo>
                      <a:pt x="53" y="70"/>
                    </a:lnTo>
                    <a:lnTo>
                      <a:pt x="46" y="70"/>
                    </a:lnTo>
                    <a:lnTo>
                      <a:pt x="40" y="70"/>
                    </a:lnTo>
                    <a:lnTo>
                      <a:pt x="32" y="67"/>
                    </a:lnTo>
                    <a:lnTo>
                      <a:pt x="30" y="65"/>
                    </a:lnTo>
                    <a:lnTo>
                      <a:pt x="27" y="63"/>
                    </a:lnTo>
                    <a:lnTo>
                      <a:pt x="26" y="57"/>
                    </a:lnTo>
                    <a:lnTo>
                      <a:pt x="26" y="52"/>
                    </a:lnTo>
                    <a:lnTo>
                      <a:pt x="16" y="61"/>
                    </a:lnTo>
                    <a:lnTo>
                      <a:pt x="8" y="70"/>
                    </a:lnTo>
                    <a:lnTo>
                      <a:pt x="2" y="79"/>
                    </a:lnTo>
                    <a:lnTo>
                      <a:pt x="0" y="86"/>
                    </a:lnTo>
                    <a:lnTo>
                      <a:pt x="0" y="91"/>
                    </a:lnTo>
                    <a:lnTo>
                      <a:pt x="2" y="96"/>
                    </a:lnTo>
                    <a:lnTo>
                      <a:pt x="5" y="101"/>
                    </a:lnTo>
                    <a:lnTo>
                      <a:pt x="10" y="105"/>
                    </a:lnTo>
                    <a:lnTo>
                      <a:pt x="15" y="107"/>
                    </a:lnTo>
                    <a:lnTo>
                      <a:pt x="21" y="107"/>
                    </a:lnTo>
                    <a:lnTo>
                      <a:pt x="26" y="107"/>
                    </a:lnTo>
                    <a:lnTo>
                      <a:pt x="33" y="105"/>
                    </a:lnTo>
                    <a:lnTo>
                      <a:pt x="41" y="103"/>
                    </a:lnTo>
                    <a:lnTo>
                      <a:pt x="48" y="100"/>
                    </a:lnTo>
                    <a:lnTo>
                      <a:pt x="56" y="94"/>
                    </a:lnTo>
                    <a:lnTo>
                      <a:pt x="87" y="62"/>
                    </a:lnTo>
                    <a:lnTo>
                      <a:pt x="92" y="52"/>
                    </a:lnTo>
                    <a:lnTo>
                      <a:pt x="94" y="26"/>
                    </a:lnTo>
                    <a:lnTo>
                      <a:pt x="93" y="17"/>
                    </a:lnTo>
                    <a:lnTo>
                      <a:pt x="91" y="10"/>
                    </a:lnTo>
                  </a:path>
                </a:pathLst>
              </a:custGeom>
              <a:solidFill>
                <a:schemeClr val="hlink"/>
              </a:solidFill>
              <a:ln w="12700" cap="flat" cmpd="sng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0" name="Freeform 26"/>
              <p:cNvSpPr>
                <a:spLocks/>
              </p:cNvSpPr>
              <p:nvPr/>
            </p:nvSpPr>
            <p:spPr bwMode="auto">
              <a:xfrm>
                <a:off x="4584" y="2255"/>
                <a:ext cx="74" cy="315"/>
              </a:xfrm>
              <a:custGeom>
                <a:avLst/>
                <a:gdLst/>
                <a:ahLst/>
                <a:cxnLst>
                  <a:cxn ang="0">
                    <a:pos x="50" y="314"/>
                  </a:cxn>
                  <a:cxn ang="0">
                    <a:pos x="47" y="309"/>
                  </a:cxn>
                  <a:cxn ang="0">
                    <a:pos x="43" y="306"/>
                  </a:cxn>
                  <a:cxn ang="0">
                    <a:pos x="37" y="303"/>
                  </a:cxn>
                  <a:cxn ang="0">
                    <a:pos x="29" y="302"/>
                  </a:cxn>
                  <a:cxn ang="0">
                    <a:pos x="20" y="302"/>
                  </a:cxn>
                  <a:cxn ang="0">
                    <a:pos x="11" y="305"/>
                  </a:cxn>
                  <a:cxn ang="0">
                    <a:pos x="6" y="307"/>
                  </a:cxn>
                  <a:cxn ang="0">
                    <a:pos x="6" y="306"/>
                  </a:cxn>
                  <a:cxn ang="0">
                    <a:pos x="8" y="283"/>
                  </a:cxn>
                  <a:cxn ang="0">
                    <a:pos x="6" y="245"/>
                  </a:cxn>
                  <a:cxn ang="0">
                    <a:pos x="4" y="201"/>
                  </a:cxn>
                  <a:cxn ang="0">
                    <a:pos x="3" y="146"/>
                  </a:cxn>
                  <a:cxn ang="0">
                    <a:pos x="4" y="97"/>
                  </a:cxn>
                  <a:cxn ang="0">
                    <a:pos x="3" y="69"/>
                  </a:cxn>
                  <a:cxn ang="0">
                    <a:pos x="1" y="52"/>
                  </a:cxn>
                  <a:cxn ang="0">
                    <a:pos x="0" y="34"/>
                  </a:cxn>
                  <a:cxn ang="0">
                    <a:pos x="0" y="17"/>
                  </a:cxn>
                  <a:cxn ang="0">
                    <a:pos x="2" y="0"/>
                  </a:cxn>
                  <a:cxn ang="0">
                    <a:pos x="15" y="1"/>
                  </a:cxn>
                  <a:cxn ang="0">
                    <a:pos x="51" y="4"/>
                  </a:cxn>
                  <a:cxn ang="0">
                    <a:pos x="72" y="4"/>
                  </a:cxn>
                  <a:cxn ang="0">
                    <a:pos x="72" y="4"/>
                  </a:cxn>
                  <a:cxn ang="0">
                    <a:pos x="73" y="21"/>
                  </a:cxn>
                  <a:cxn ang="0">
                    <a:pos x="73" y="35"/>
                  </a:cxn>
                  <a:cxn ang="0">
                    <a:pos x="71" y="59"/>
                  </a:cxn>
                  <a:cxn ang="0">
                    <a:pos x="68" y="79"/>
                  </a:cxn>
                  <a:cxn ang="0">
                    <a:pos x="67" y="97"/>
                  </a:cxn>
                  <a:cxn ang="0">
                    <a:pos x="68" y="119"/>
                  </a:cxn>
                  <a:cxn ang="0">
                    <a:pos x="70" y="140"/>
                  </a:cxn>
                  <a:cxn ang="0">
                    <a:pos x="70" y="167"/>
                  </a:cxn>
                  <a:cxn ang="0">
                    <a:pos x="68" y="190"/>
                  </a:cxn>
                  <a:cxn ang="0">
                    <a:pos x="64" y="211"/>
                  </a:cxn>
                  <a:cxn ang="0">
                    <a:pos x="60" y="228"/>
                  </a:cxn>
                  <a:cxn ang="0">
                    <a:pos x="53" y="255"/>
                  </a:cxn>
                  <a:cxn ang="0">
                    <a:pos x="50" y="271"/>
                  </a:cxn>
                  <a:cxn ang="0">
                    <a:pos x="48" y="287"/>
                  </a:cxn>
                  <a:cxn ang="0">
                    <a:pos x="48" y="304"/>
                  </a:cxn>
                  <a:cxn ang="0">
                    <a:pos x="49" y="309"/>
                  </a:cxn>
                  <a:cxn ang="0">
                    <a:pos x="50" y="314"/>
                  </a:cxn>
                </a:cxnLst>
                <a:rect l="0" t="0" r="r" b="b"/>
                <a:pathLst>
                  <a:path w="74" h="315">
                    <a:moveTo>
                      <a:pt x="50" y="314"/>
                    </a:moveTo>
                    <a:lnTo>
                      <a:pt x="47" y="309"/>
                    </a:lnTo>
                    <a:lnTo>
                      <a:pt x="43" y="306"/>
                    </a:lnTo>
                    <a:lnTo>
                      <a:pt x="37" y="303"/>
                    </a:lnTo>
                    <a:lnTo>
                      <a:pt x="29" y="302"/>
                    </a:lnTo>
                    <a:lnTo>
                      <a:pt x="20" y="302"/>
                    </a:lnTo>
                    <a:lnTo>
                      <a:pt x="11" y="305"/>
                    </a:lnTo>
                    <a:lnTo>
                      <a:pt x="6" y="307"/>
                    </a:lnTo>
                    <a:lnTo>
                      <a:pt x="6" y="306"/>
                    </a:lnTo>
                    <a:lnTo>
                      <a:pt x="8" y="283"/>
                    </a:lnTo>
                    <a:lnTo>
                      <a:pt x="6" y="245"/>
                    </a:lnTo>
                    <a:lnTo>
                      <a:pt x="4" y="201"/>
                    </a:lnTo>
                    <a:lnTo>
                      <a:pt x="3" y="146"/>
                    </a:lnTo>
                    <a:lnTo>
                      <a:pt x="4" y="97"/>
                    </a:lnTo>
                    <a:lnTo>
                      <a:pt x="3" y="69"/>
                    </a:lnTo>
                    <a:lnTo>
                      <a:pt x="1" y="52"/>
                    </a:lnTo>
                    <a:lnTo>
                      <a:pt x="0" y="34"/>
                    </a:lnTo>
                    <a:lnTo>
                      <a:pt x="0" y="17"/>
                    </a:lnTo>
                    <a:lnTo>
                      <a:pt x="2" y="0"/>
                    </a:lnTo>
                    <a:lnTo>
                      <a:pt x="15" y="1"/>
                    </a:lnTo>
                    <a:lnTo>
                      <a:pt x="51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3" y="21"/>
                    </a:lnTo>
                    <a:lnTo>
                      <a:pt x="73" y="35"/>
                    </a:lnTo>
                    <a:lnTo>
                      <a:pt x="71" y="59"/>
                    </a:lnTo>
                    <a:lnTo>
                      <a:pt x="68" y="79"/>
                    </a:lnTo>
                    <a:lnTo>
                      <a:pt x="67" y="97"/>
                    </a:lnTo>
                    <a:lnTo>
                      <a:pt x="68" y="119"/>
                    </a:lnTo>
                    <a:lnTo>
                      <a:pt x="70" y="140"/>
                    </a:lnTo>
                    <a:lnTo>
                      <a:pt x="70" y="167"/>
                    </a:lnTo>
                    <a:lnTo>
                      <a:pt x="68" y="190"/>
                    </a:lnTo>
                    <a:lnTo>
                      <a:pt x="64" y="211"/>
                    </a:lnTo>
                    <a:lnTo>
                      <a:pt x="60" y="228"/>
                    </a:lnTo>
                    <a:lnTo>
                      <a:pt x="53" y="255"/>
                    </a:lnTo>
                    <a:lnTo>
                      <a:pt x="50" y="271"/>
                    </a:lnTo>
                    <a:lnTo>
                      <a:pt x="48" y="287"/>
                    </a:lnTo>
                    <a:lnTo>
                      <a:pt x="48" y="304"/>
                    </a:lnTo>
                    <a:lnTo>
                      <a:pt x="49" y="309"/>
                    </a:lnTo>
                    <a:lnTo>
                      <a:pt x="50" y="314"/>
                    </a:lnTo>
                  </a:path>
                </a:pathLst>
              </a:custGeom>
              <a:solidFill>
                <a:srgbClr val="FFCCCC"/>
              </a:solidFill>
              <a:ln w="12700" cap="flat" cmpd="sng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1" name="Freeform 27"/>
              <p:cNvSpPr>
                <a:spLocks/>
              </p:cNvSpPr>
              <p:nvPr/>
            </p:nvSpPr>
            <p:spPr bwMode="auto">
              <a:xfrm>
                <a:off x="4537" y="1690"/>
                <a:ext cx="42" cy="280"/>
              </a:xfrm>
              <a:custGeom>
                <a:avLst/>
                <a:gdLst/>
                <a:ahLst/>
                <a:cxnLst>
                  <a:cxn ang="0">
                    <a:pos x="27" y="279"/>
                  </a:cxn>
                  <a:cxn ang="0">
                    <a:pos x="41" y="11"/>
                  </a:cxn>
                  <a:cxn ang="0">
                    <a:pos x="39" y="12"/>
                  </a:cxn>
                  <a:cxn ang="0">
                    <a:pos x="37" y="12"/>
                  </a:cxn>
                  <a:cxn ang="0">
                    <a:pos x="33" y="12"/>
                  </a:cxn>
                  <a:cxn ang="0">
                    <a:pos x="32" y="10"/>
                  </a:cxn>
                  <a:cxn ang="0">
                    <a:pos x="29" y="4"/>
                  </a:cxn>
                  <a:cxn ang="0">
                    <a:pos x="26" y="0"/>
                  </a:cxn>
                  <a:cxn ang="0">
                    <a:pos x="22" y="2"/>
                  </a:cxn>
                  <a:cxn ang="0">
                    <a:pos x="19" y="5"/>
                  </a:cxn>
                  <a:cxn ang="0">
                    <a:pos x="17" y="10"/>
                  </a:cxn>
                  <a:cxn ang="0">
                    <a:pos x="15" y="16"/>
                  </a:cxn>
                  <a:cxn ang="0">
                    <a:pos x="19" y="18"/>
                  </a:cxn>
                  <a:cxn ang="0">
                    <a:pos x="24" y="23"/>
                  </a:cxn>
                  <a:cxn ang="0">
                    <a:pos x="27" y="27"/>
                  </a:cxn>
                  <a:cxn ang="0">
                    <a:pos x="30" y="32"/>
                  </a:cxn>
                  <a:cxn ang="0">
                    <a:pos x="32" y="40"/>
                  </a:cxn>
                  <a:cxn ang="0">
                    <a:pos x="32" y="47"/>
                  </a:cxn>
                  <a:cxn ang="0">
                    <a:pos x="32" y="54"/>
                  </a:cxn>
                  <a:cxn ang="0">
                    <a:pos x="30" y="59"/>
                  </a:cxn>
                  <a:cxn ang="0">
                    <a:pos x="27" y="61"/>
                  </a:cxn>
                  <a:cxn ang="0">
                    <a:pos x="24" y="61"/>
                  </a:cxn>
                  <a:cxn ang="0">
                    <a:pos x="21" y="60"/>
                  </a:cxn>
                  <a:cxn ang="0">
                    <a:pos x="18" y="58"/>
                  </a:cxn>
                  <a:cxn ang="0">
                    <a:pos x="15" y="54"/>
                  </a:cxn>
                  <a:cxn ang="0">
                    <a:pos x="10" y="49"/>
                  </a:cxn>
                  <a:cxn ang="0">
                    <a:pos x="15" y="54"/>
                  </a:cxn>
                  <a:cxn ang="0">
                    <a:pos x="16" y="60"/>
                  </a:cxn>
                  <a:cxn ang="0">
                    <a:pos x="16" y="65"/>
                  </a:cxn>
                  <a:cxn ang="0">
                    <a:pos x="15" y="73"/>
                  </a:cxn>
                  <a:cxn ang="0">
                    <a:pos x="12" y="76"/>
                  </a:cxn>
                  <a:cxn ang="0">
                    <a:pos x="9" y="76"/>
                  </a:cxn>
                  <a:cxn ang="0">
                    <a:pos x="6" y="76"/>
                  </a:cxn>
                  <a:cxn ang="0">
                    <a:pos x="5" y="76"/>
                  </a:cxn>
                  <a:cxn ang="0">
                    <a:pos x="0" y="164"/>
                  </a:cxn>
                  <a:cxn ang="0">
                    <a:pos x="1" y="213"/>
                  </a:cxn>
                  <a:cxn ang="0">
                    <a:pos x="3" y="224"/>
                  </a:cxn>
                  <a:cxn ang="0">
                    <a:pos x="5" y="235"/>
                  </a:cxn>
                  <a:cxn ang="0">
                    <a:pos x="9" y="248"/>
                  </a:cxn>
                  <a:cxn ang="0">
                    <a:pos x="15" y="262"/>
                  </a:cxn>
                  <a:cxn ang="0">
                    <a:pos x="21" y="271"/>
                  </a:cxn>
                  <a:cxn ang="0">
                    <a:pos x="27" y="279"/>
                  </a:cxn>
                  <a:cxn ang="0">
                    <a:pos x="27" y="279"/>
                  </a:cxn>
                </a:cxnLst>
                <a:rect l="0" t="0" r="r" b="b"/>
                <a:pathLst>
                  <a:path w="42" h="280">
                    <a:moveTo>
                      <a:pt x="27" y="279"/>
                    </a:moveTo>
                    <a:lnTo>
                      <a:pt x="41" y="11"/>
                    </a:lnTo>
                    <a:lnTo>
                      <a:pt x="39" y="12"/>
                    </a:lnTo>
                    <a:lnTo>
                      <a:pt x="37" y="12"/>
                    </a:lnTo>
                    <a:lnTo>
                      <a:pt x="33" y="12"/>
                    </a:lnTo>
                    <a:lnTo>
                      <a:pt x="32" y="10"/>
                    </a:lnTo>
                    <a:lnTo>
                      <a:pt x="29" y="4"/>
                    </a:lnTo>
                    <a:lnTo>
                      <a:pt x="26" y="0"/>
                    </a:lnTo>
                    <a:lnTo>
                      <a:pt x="22" y="2"/>
                    </a:lnTo>
                    <a:lnTo>
                      <a:pt x="19" y="5"/>
                    </a:lnTo>
                    <a:lnTo>
                      <a:pt x="17" y="10"/>
                    </a:lnTo>
                    <a:lnTo>
                      <a:pt x="15" y="16"/>
                    </a:lnTo>
                    <a:lnTo>
                      <a:pt x="19" y="18"/>
                    </a:lnTo>
                    <a:lnTo>
                      <a:pt x="24" y="23"/>
                    </a:lnTo>
                    <a:lnTo>
                      <a:pt x="27" y="27"/>
                    </a:lnTo>
                    <a:lnTo>
                      <a:pt x="30" y="32"/>
                    </a:lnTo>
                    <a:lnTo>
                      <a:pt x="32" y="40"/>
                    </a:lnTo>
                    <a:lnTo>
                      <a:pt x="32" y="47"/>
                    </a:lnTo>
                    <a:lnTo>
                      <a:pt x="32" y="54"/>
                    </a:lnTo>
                    <a:lnTo>
                      <a:pt x="30" y="59"/>
                    </a:lnTo>
                    <a:lnTo>
                      <a:pt x="27" y="61"/>
                    </a:lnTo>
                    <a:lnTo>
                      <a:pt x="24" y="61"/>
                    </a:lnTo>
                    <a:lnTo>
                      <a:pt x="21" y="60"/>
                    </a:lnTo>
                    <a:lnTo>
                      <a:pt x="18" y="58"/>
                    </a:lnTo>
                    <a:lnTo>
                      <a:pt x="15" y="54"/>
                    </a:lnTo>
                    <a:lnTo>
                      <a:pt x="10" y="49"/>
                    </a:lnTo>
                    <a:lnTo>
                      <a:pt x="15" y="54"/>
                    </a:lnTo>
                    <a:lnTo>
                      <a:pt x="16" y="60"/>
                    </a:lnTo>
                    <a:lnTo>
                      <a:pt x="16" y="65"/>
                    </a:lnTo>
                    <a:lnTo>
                      <a:pt x="15" y="73"/>
                    </a:lnTo>
                    <a:lnTo>
                      <a:pt x="12" y="76"/>
                    </a:lnTo>
                    <a:lnTo>
                      <a:pt x="9" y="76"/>
                    </a:lnTo>
                    <a:lnTo>
                      <a:pt x="6" y="76"/>
                    </a:lnTo>
                    <a:lnTo>
                      <a:pt x="5" y="76"/>
                    </a:lnTo>
                    <a:lnTo>
                      <a:pt x="0" y="164"/>
                    </a:lnTo>
                    <a:lnTo>
                      <a:pt x="1" y="213"/>
                    </a:lnTo>
                    <a:lnTo>
                      <a:pt x="3" y="224"/>
                    </a:lnTo>
                    <a:lnTo>
                      <a:pt x="5" y="235"/>
                    </a:lnTo>
                    <a:lnTo>
                      <a:pt x="9" y="248"/>
                    </a:lnTo>
                    <a:lnTo>
                      <a:pt x="15" y="262"/>
                    </a:lnTo>
                    <a:lnTo>
                      <a:pt x="21" y="271"/>
                    </a:lnTo>
                    <a:lnTo>
                      <a:pt x="27" y="279"/>
                    </a:lnTo>
                    <a:lnTo>
                      <a:pt x="27" y="279"/>
                    </a:lnTo>
                  </a:path>
                </a:pathLst>
              </a:custGeom>
              <a:noFill/>
              <a:ln w="12700" cap="flat" cmpd="sng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2" name="Freeform 28"/>
              <p:cNvSpPr>
                <a:spLocks/>
              </p:cNvSpPr>
              <p:nvPr/>
            </p:nvSpPr>
            <p:spPr bwMode="auto">
              <a:xfrm>
                <a:off x="4753" y="1656"/>
                <a:ext cx="42" cy="305"/>
              </a:xfrm>
              <a:custGeom>
                <a:avLst/>
                <a:gdLst/>
                <a:ahLst/>
                <a:cxnLst>
                  <a:cxn ang="0">
                    <a:pos x="27" y="302"/>
                  </a:cxn>
                  <a:cxn ang="0">
                    <a:pos x="10" y="170"/>
                  </a:cxn>
                  <a:cxn ang="0">
                    <a:pos x="1" y="5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5" y="7"/>
                  </a:cxn>
                  <a:cxn ang="0">
                    <a:pos x="21" y="12"/>
                  </a:cxn>
                  <a:cxn ang="0">
                    <a:pos x="26" y="17"/>
                  </a:cxn>
                  <a:cxn ang="0">
                    <a:pos x="31" y="23"/>
                  </a:cxn>
                  <a:cxn ang="0">
                    <a:pos x="34" y="28"/>
                  </a:cxn>
                  <a:cxn ang="0">
                    <a:pos x="36" y="34"/>
                  </a:cxn>
                  <a:cxn ang="0">
                    <a:pos x="39" y="45"/>
                  </a:cxn>
                  <a:cxn ang="0">
                    <a:pos x="39" y="56"/>
                  </a:cxn>
                  <a:cxn ang="0">
                    <a:pos x="41" y="88"/>
                  </a:cxn>
                  <a:cxn ang="0">
                    <a:pos x="41" y="127"/>
                  </a:cxn>
                  <a:cxn ang="0">
                    <a:pos x="41" y="214"/>
                  </a:cxn>
                  <a:cxn ang="0">
                    <a:pos x="40" y="230"/>
                  </a:cxn>
                  <a:cxn ang="0">
                    <a:pos x="40" y="250"/>
                  </a:cxn>
                  <a:cxn ang="0">
                    <a:pos x="38" y="261"/>
                  </a:cxn>
                  <a:cxn ang="0">
                    <a:pos x="37" y="274"/>
                  </a:cxn>
                  <a:cxn ang="0">
                    <a:pos x="37" y="280"/>
                  </a:cxn>
                  <a:cxn ang="0">
                    <a:pos x="35" y="287"/>
                  </a:cxn>
                  <a:cxn ang="0">
                    <a:pos x="32" y="296"/>
                  </a:cxn>
                  <a:cxn ang="0">
                    <a:pos x="29" y="304"/>
                  </a:cxn>
                  <a:cxn ang="0">
                    <a:pos x="27" y="302"/>
                  </a:cxn>
                </a:cxnLst>
                <a:rect l="0" t="0" r="r" b="b"/>
                <a:pathLst>
                  <a:path w="42" h="305">
                    <a:moveTo>
                      <a:pt x="27" y="302"/>
                    </a:moveTo>
                    <a:lnTo>
                      <a:pt x="10" y="170"/>
                    </a:lnTo>
                    <a:lnTo>
                      <a:pt x="1" y="5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5" y="7"/>
                    </a:lnTo>
                    <a:lnTo>
                      <a:pt x="21" y="12"/>
                    </a:lnTo>
                    <a:lnTo>
                      <a:pt x="26" y="17"/>
                    </a:lnTo>
                    <a:lnTo>
                      <a:pt x="31" y="23"/>
                    </a:lnTo>
                    <a:lnTo>
                      <a:pt x="34" y="28"/>
                    </a:lnTo>
                    <a:lnTo>
                      <a:pt x="36" y="34"/>
                    </a:lnTo>
                    <a:lnTo>
                      <a:pt x="39" y="45"/>
                    </a:lnTo>
                    <a:lnTo>
                      <a:pt x="39" y="56"/>
                    </a:lnTo>
                    <a:lnTo>
                      <a:pt x="41" y="88"/>
                    </a:lnTo>
                    <a:lnTo>
                      <a:pt x="41" y="127"/>
                    </a:lnTo>
                    <a:lnTo>
                      <a:pt x="41" y="214"/>
                    </a:lnTo>
                    <a:lnTo>
                      <a:pt x="40" y="230"/>
                    </a:lnTo>
                    <a:lnTo>
                      <a:pt x="40" y="250"/>
                    </a:lnTo>
                    <a:lnTo>
                      <a:pt x="38" y="261"/>
                    </a:lnTo>
                    <a:lnTo>
                      <a:pt x="37" y="274"/>
                    </a:lnTo>
                    <a:lnTo>
                      <a:pt x="37" y="280"/>
                    </a:lnTo>
                    <a:lnTo>
                      <a:pt x="35" y="287"/>
                    </a:lnTo>
                    <a:lnTo>
                      <a:pt x="32" y="296"/>
                    </a:lnTo>
                    <a:lnTo>
                      <a:pt x="29" y="304"/>
                    </a:lnTo>
                    <a:lnTo>
                      <a:pt x="27" y="302"/>
                    </a:lnTo>
                  </a:path>
                </a:pathLst>
              </a:custGeom>
              <a:noFill/>
              <a:ln w="12700" cap="flat" cmpd="sng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3" name="Freeform 29"/>
              <p:cNvSpPr>
                <a:spLocks/>
              </p:cNvSpPr>
              <p:nvPr/>
            </p:nvSpPr>
            <p:spPr bwMode="auto">
              <a:xfrm>
                <a:off x="4528" y="1624"/>
                <a:ext cx="108" cy="143"/>
              </a:xfrm>
              <a:custGeom>
                <a:avLst/>
                <a:gdLst/>
                <a:ahLst/>
                <a:cxnLst>
                  <a:cxn ang="0">
                    <a:pos x="66" y="33"/>
                  </a:cxn>
                  <a:cxn ang="0">
                    <a:pos x="64" y="49"/>
                  </a:cxn>
                  <a:cxn ang="0">
                    <a:pos x="56" y="69"/>
                  </a:cxn>
                  <a:cxn ang="0">
                    <a:pos x="50" y="77"/>
                  </a:cxn>
                  <a:cxn ang="0">
                    <a:pos x="48" y="78"/>
                  </a:cxn>
                  <a:cxn ang="0">
                    <a:pos x="42" y="78"/>
                  </a:cxn>
                  <a:cxn ang="0">
                    <a:pos x="38" y="70"/>
                  </a:cxn>
                  <a:cxn ang="0">
                    <a:pos x="31" y="68"/>
                  </a:cxn>
                  <a:cxn ang="0">
                    <a:pos x="26" y="76"/>
                  </a:cxn>
                  <a:cxn ang="0">
                    <a:pos x="28" y="84"/>
                  </a:cxn>
                  <a:cxn ang="0">
                    <a:pos x="36" y="93"/>
                  </a:cxn>
                  <a:cxn ang="0">
                    <a:pos x="41" y="106"/>
                  </a:cxn>
                  <a:cxn ang="0">
                    <a:pos x="41" y="120"/>
                  </a:cxn>
                  <a:cxn ang="0">
                    <a:pos x="36" y="127"/>
                  </a:cxn>
                  <a:cxn ang="0">
                    <a:pos x="30" y="126"/>
                  </a:cxn>
                  <a:cxn ang="0">
                    <a:pos x="24" y="120"/>
                  </a:cxn>
                  <a:cxn ang="0">
                    <a:pos x="24" y="120"/>
                  </a:cxn>
                  <a:cxn ang="0">
                    <a:pos x="25" y="131"/>
                  </a:cxn>
                  <a:cxn ang="0">
                    <a:pos x="21" y="142"/>
                  </a:cxn>
                  <a:cxn ang="0">
                    <a:pos x="15" y="142"/>
                  </a:cxn>
                  <a:cxn ang="0">
                    <a:pos x="10" y="137"/>
                  </a:cxn>
                  <a:cxn ang="0">
                    <a:pos x="3" y="126"/>
                  </a:cxn>
                  <a:cxn ang="0">
                    <a:pos x="0" y="112"/>
                  </a:cxn>
                  <a:cxn ang="0">
                    <a:pos x="2" y="100"/>
                  </a:cxn>
                  <a:cxn ang="0">
                    <a:pos x="2" y="99"/>
                  </a:cxn>
                  <a:cxn ang="0">
                    <a:pos x="0" y="88"/>
                  </a:cxn>
                  <a:cxn ang="0">
                    <a:pos x="2" y="74"/>
                  </a:cxn>
                  <a:cxn ang="0">
                    <a:pos x="13" y="51"/>
                  </a:cxn>
                  <a:cxn ang="0">
                    <a:pos x="26" y="34"/>
                  </a:cxn>
                  <a:cxn ang="0">
                    <a:pos x="66" y="0"/>
                  </a:cxn>
                  <a:cxn ang="0">
                    <a:pos x="71" y="3"/>
                  </a:cxn>
                  <a:cxn ang="0">
                    <a:pos x="86" y="6"/>
                  </a:cxn>
                  <a:cxn ang="0">
                    <a:pos x="102" y="3"/>
                  </a:cxn>
                  <a:cxn ang="0">
                    <a:pos x="107" y="10"/>
                  </a:cxn>
                </a:cxnLst>
                <a:rect l="0" t="0" r="r" b="b"/>
                <a:pathLst>
                  <a:path w="108" h="143">
                    <a:moveTo>
                      <a:pt x="107" y="10"/>
                    </a:moveTo>
                    <a:lnTo>
                      <a:pt x="66" y="33"/>
                    </a:lnTo>
                    <a:lnTo>
                      <a:pt x="66" y="38"/>
                    </a:lnTo>
                    <a:lnTo>
                      <a:pt x="64" y="49"/>
                    </a:lnTo>
                    <a:lnTo>
                      <a:pt x="60" y="60"/>
                    </a:lnTo>
                    <a:lnTo>
                      <a:pt x="56" y="69"/>
                    </a:lnTo>
                    <a:lnTo>
                      <a:pt x="50" y="77"/>
                    </a:lnTo>
                    <a:lnTo>
                      <a:pt x="50" y="77"/>
                    </a:lnTo>
                    <a:lnTo>
                      <a:pt x="48" y="78"/>
                    </a:lnTo>
                    <a:lnTo>
                      <a:pt x="48" y="78"/>
                    </a:lnTo>
                    <a:lnTo>
                      <a:pt x="46" y="78"/>
                    </a:lnTo>
                    <a:lnTo>
                      <a:pt x="42" y="78"/>
                    </a:lnTo>
                    <a:lnTo>
                      <a:pt x="41" y="76"/>
                    </a:lnTo>
                    <a:lnTo>
                      <a:pt x="38" y="70"/>
                    </a:lnTo>
                    <a:lnTo>
                      <a:pt x="35" y="66"/>
                    </a:lnTo>
                    <a:lnTo>
                      <a:pt x="31" y="68"/>
                    </a:lnTo>
                    <a:lnTo>
                      <a:pt x="28" y="71"/>
                    </a:lnTo>
                    <a:lnTo>
                      <a:pt x="26" y="76"/>
                    </a:lnTo>
                    <a:lnTo>
                      <a:pt x="24" y="82"/>
                    </a:lnTo>
                    <a:lnTo>
                      <a:pt x="28" y="84"/>
                    </a:lnTo>
                    <a:lnTo>
                      <a:pt x="33" y="89"/>
                    </a:lnTo>
                    <a:lnTo>
                      <a:pt x="36" y="93"/>
                    </a:lnTo>
                    <a:lnTo>
                      <a:pt x="39" y="98"/>
                    </a:lnTo>
                    <a:lnTo>
                      <a:pt x="41" y="106"/>
                    </a:lnTo>
                    <a:lnTo>
                      <a:pt x="41" y="113"/>
                    </a:lnTo>
                    <a:lnTo>
                      <a:pt x="41" y="120"/>
                    </a:lnTo>
                    <a:lnTo>
                      <a:pt x="39" y="125"/>
                    </a:lnTo>
                    <a:lnTo>
                      <a:pt x="36" y="127"/>
                    </a:lnTo>
                    <a:lnTo>
                      <a:pt x="33" y="127"/>
                    </a:lnTo>
                    <a:lnTo>
                      <a:pt x="30" y="126"/>
                    </a:lnTo>
                    <a:lnTo>
                      <a:pt x="27" y="124"/>
                    </a:lnTo>
                    <a:lnTo>
                      <a:pt x="24" y="120"/>
                    </a:lnTo>
                    <a:lnTo>
                      <a:pt x="19" y="115"/>
                    </a:lnTo>
                    <a:lnTo>
                      <a:pt x="24" y="120"/>
                    </a:lnTo>
                    <a:lnTo>
                      <a:pt x="25" y="126"/>
                    </a:lnTo>
                    <a:lnTo>
                      <a:pt x="25" y="131"/>
                    </a:lnTo>
                    <a:lnTo>
                      <a:pt x="24" y="139"/>
                    </a:lnTo>
                    <a:lnTo>
                      <a:pt x="21" y="142"/>
                    </a:lnTo>
                    <a:lnTo>
                      <a:pt x="18" y="142"/>
                    </a:lnTo>
                    <a:lnTo>
                      <a:pt x="15" y="142"/>
                    </a:lnTo>
                    <a:lnTo>
                      <a:pt x="15" y="142"/>
                    </a:lnTo>
                    <a:lnTo>
                      <a:pt x="10" y="137"/>
                    </a:lnTo>
                    <a:lnTo>
                      <a:pt x="6" y="132"/>
                    </a:lnTo>
                    <a:lnTo>
                      <a:pt x="3" y="126"/>
                    </a:lnTo>
                    <a:lnTo>
                      <a:pt x="0" y="118"/>
                    </a:lnTo>
                    <a:lnTo>
                      <a:pt x="0" y="112"/>
                    </a:lnTo>
                    <a:lnTo>
                      <a:pt x="0" y="105"/>
                    </a:lnTo>
                    <a:lnTo>
                      <a:pt x="2" y="100"/>
                    </a:lnTo>
                    <a:lnTo>
                      <a:pt x="5" y="105"/>
                    </a:lnTo>
                    <a:lnTo>
                      <a:pt x="2" y="99"/>
                    </a:lnTo>
                    <a:lnTo>
                      <a:pt x="0" y="93"/>
                    </a:lnTo>
                    <a:lnTo>
                      <a:pt x="0" y="88"/>
                    </a:lnTo>
                    <a:lnTo>
                      <a:pt x="0" y="82"/>
                    </a:lnTo>
                    <a:lnTo>
                      <a:pt x="2" y="74"/>
                    </a:lnTo>
                    <a:lnTo>
                      <a:pt x="5" y="66"/>
                    </a:lnTo>
                    <a:lnTo>
                      <a:pt x="13" y="51"/>
                    </a:lnTo>
                    <a:lnTo>
                      <a:pt x="19" y="42"/>
                    </a:lnTo>
                    <a:lnTo>
                      <a:pt x="26" y="34"/>
                    </a:lnTo>
                    <a:lnTo>
                      <a:pt x="45" y="17"/>
                    </a:lnTo>
                    <a:lnTo>
                      <a:pt x="66" y="0"/>
                    </a:lnTo>
                    <a:lnTo>
                      <a:pt x="67" y="0"/>
                    </a:lnTo>
                    <a:lnTo>
                      <a:pt x="71" y="3"/>
                    </a:lnTo>
                    <a:lnTo>
                      <a:pt x="76" y="5"/>
                    </a:lnTo>
                    <a:lnTo>
                      <a:pt x="86" y="6"/>
                    </a:lnTo>
                    <a:lnTo>
                      <a:pt x="97" y="5"/>
                    </a:lnTo>
                    <a:lnTo>
                      <a:pt x="102" y="3"/>
                    </a:lnTo>
                    <a:lnTo>
                      <a:pt x="107" y="1"/>
                    </a:lnTo>
                    <a:lnTo>
                      <a:pt x="107" y="10"/>
                    </a:lnTo>
                  </a:path>
                </a:pathLst>
              </a:custGeom>
              <a:solidFill>
                <a:srgbClr val="FFCCCC"/>
              </a:solidFill>
              <a:ln w="12700" cap="flat" cmpd="sng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4" name="Freeform 30"/>
              <p:cNvSpPr>
                <a:spLocks/>
              </p:cNvSpPr>
              <p:nvPr/>
            </p:nvSpPr>
            <p:spPr bwMode="auto">
              <a:xfrm>
                <a:off x="4634" y="1618"/>
                <a:ext cx="73" cy="61"/>
              </a:xfrm>
              <a:custGeom>
                <a:avLst/>
                <a:gdLst/>
                <a:ahLst/>
                <a:cxnLst>
                  <a:cxn ang="0">
                    <a:pos x="72" y="2"/>
                  </a:cxn>
                  <a:cxn ang="0">
                    <a:pos x="64" y="8"/>
                  </a:cxn>
                  <a:cxn ang="0">
                    <a:pos x="59" y="11"/>
                  </a:cxn>
                  <a:cxn ang="0">
                    <a:pos x="53" y="14"/>
                  </a:cxn>
                  <a:cxn ang="0">
                    <a:pos x="44" y="16"/>
                  </a:cxn>
                  <a:cxn ang="0">
                    <a:pos x="36" y="17"/>
                  </a:cxn>
                  <a:cxn ang="0">
                    <a:pos x="27" y="15"/>
                  </a:cxn>
                  <a:cxn ang="0">
                    <a:pos x="20" y="13"/>
                  </a:cxn>
                  <a:cxn ang="0">
                    <a:pos x="12" y="9"/>
                  </a:cxn>
                  <a:cxn ang="0">
                    <a:pos x="7" y="6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24"/>
                  </a:cxn>
                  <a:cxn ang="0">
                    <a:pos x="1" y="26"/>
                  </a:cxn>
                  <a:cxn ang="0">
                    <a:pos x="0" y="34"/>
                  </a:cxn>
                  <a:cxn ang="0">
                    <a:pos x="1" y="40"/>
                  </a:cxn>
                  <a:cxn ang="0">
                    <a:pos x="4" y="45"/>
                  </a:cxn>
                  <a:cxn ang="0">
                    <a:pos x="7" y="49"/>
                  </a:cxn>
                  <a:cxn ang="0">
                    <a:pos x="11" y="53"/>
                  </a:cxn>
                  <a:cxn ang="0">
                    <a:pos x="16" y="55"/>
                  </a:cxn>
                  <a:cxn ang="0">
                    <a:pos x="24" y="58"/>
                  </a:cxn>
                  <a:cxn ang="0">
                    <a:pos x="31" y="60"/>
                  </a:cxn>
                  <a:cxn ang="0">
                    <a:pos x="42" y="60"/>
                  </a:cxn>
                  <a:cxn ang="0">
                    <a:pos x="48" y="59"/>
                  </a:cxn>
                  <a:cxn ang="0">
                    <a:pos x="53" y="58"/>
                  </a:cxn>
                  <a:cxn ang="0">
                    <a:pos x="59" y="55"/>
                  </a:cxn>
                  <a:cxn ang="0">
                    <a:pos x="64" y="52"/>
                  </a:cxn>
                  <a:cxn ang="0">
                    <a:pos x="69" y="46"/>
                  </a:cxn>
                  <a:cxn ang="0">
                    <a:pos x="71" y="39"/>
                  </a:cxn>
                  <a:cxn ang="0">
                    <a:pos x="71" y="33"/>
                  </a:cxn>
                  <a:cxn ang="0">
                    <a:pos x="71" y="34"/>
                  </a:cxn>
                  <a:cxn ang="0">
                    <a:pos x="71" y="2"/>
                  </a:cxn>
                  <a:cxn ang="0">
                    <a:pos x="72" y="2"/>
                  </a:cxn>
                </a:cxnLst>
                <a:rect l="0" t="0" r="r" b="b"/>
                <a:pathLst>
                  <a:path w="73" h="61">
                    <a:moveTo>
                      <a:pt x="72" y="2"/>
                    </a:moveTo>
                    <a:lnTo>
                      <a:pt x="64" y="8"/>
                    </a:lnTo>
                    <a:lnTo>
                      <a:pt x="59" y="11"/>
                    </a:lnTo>
                    <a:lnTo>
                      <a:pt x="53" y="14"/>
                    </a:lnTo>
                    <a:lnTo>
                      <a:pt x="44" y="16"/>
                    </a:lnTo>
                    <a:lnTo>
                      <a:pt x="36" y="17"/>
                    </a:lnTo>
                    <a:lnTo>
                      <a:pt x="27" y="15"/>
                    </a:lnTo>
                    <a:lnTo>
                      <a:pt x="20" y="13"/>
                    </a:lnTo>
                    <a:lnTo>
                      <a:pt x="12" y="9"/>
                    </a:lnTo>
                    <a:lnTo>
                      <a:pt x="7" y="6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24"/>
                    </a:lnTo>
                    <a:lnTo>
                      <a:pt x="1" y="26"/>
                    </a:lnTo>
                    <a:lnTo>
                      <a:pt x="0" y="34"/>
                    </a:lnTo>
                    <a:lnTo>
                      <a:pt x="1" y="40"/>
                    </a:lnTo>
                    <a:lnTo>
                      <a:pt x="4" y="45"/>
                    </a:lnTo>
                    <a:lnTo>
                      <a:pt x="7" y="49"/>
                    </a:lnTo>
                    <a:lnTo>
                      <a:pt x="11" y="53"/>
                    </a:lnTo>
                    <a:lnTo>
                      <a:pt x="16" y="55"/>
                    </a:lnTo>
                    <a:lnTo>
                      <a:pt x="24" y="58"/>
                    </a:lnTo>
                    <a:lnTo>
                      <a:pt x="31" y="60"/>
                    </a:lnTo>
                    <a:lnTo>
                      <a:pt x="42" y="60"/>
                    </a:lnTo>
                    <a:lnTo>
                      <a:pt x="48" y="59"/>
                    </a:lnTo>
                    <a:lnTo>
                      <a:pt x="53" y="58"/>
                    </a:lnTo>
                    <a:lnTo>
                      <a:pt x="59" y="55"/>
                    </a:lnTo>
                    <a:lnTo>
                      <a:pt x="64" y="52"/>
                    </a:lnTo>
                    <a:lnTo>
                      <a:pt x="69" y="46"/>
                    </a:lnTo>
                    <a:lnTo>
                      <a:pt x="71" y="39"/>
                    </a:lnTo>
                    <a:lnTo>
                      <a:pt x="71" y="33"/>
                    </a:lnTo>
                    <a:lnTo>
                      <a:pt x="71" y="34"/>
                    </a:lnTo>
                    <a:lnTo>
                      <a:pt x="71" y="2"/>
                    </a:lnTo>
                    <a:lnTo>
                      <a:pt x="72" y="2"/>
                    </a:lnTo>
                  </a:path>
                </a:pathLst>
              </a:custGeom>
              <a:noFill/>
              <a:ln w="12700" cap="flat" cmpd="sng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5" name="Freeform 31"/>
              <p:cNvSpPr>
                <a:spLocks/>
              </p:cNvSpPr>
              <p:nvPr/>
            </p:nvSpPr>
            <p:spPr bwMode="auto">
              <a:xfrm>
                <a:off x="5004" y="2526"/>
                <a:ext cx="89" cy="123"/>
              </a:xfrm>
              <a:custGeom>
                <a:avLst/>
                <a:gdLst/>
                <a:ahLst/>
                <a:cxnLst>
                  <a:cxn ang="0">
                    <a:pos x="77" y="34"/>
                  </a:cxn>
                  <a:cxn ang="0">
                    <a:pos x="85" y="60"/>
                  </a:cxn>
                  <a:cxn ang="0">
                    <a:pos x="87" y="72"/>
                  </a:cxn>
                  <a:cxn ang="0">
                    <a:pos x="88" y="88"/>
                  </a:cxn>
                  <a:cxn ang="0">
                    <a:pos x="87" y="98"/>
                  </a:cxn>
                  <a:cxn ang="0">
                    <a:pos x="86" y="104"/>
                  </a:cxn>
                  <a:cxn ang="0">
                    <a:pos x="83" y="110"/>
                  </a:cxn>
                  <a:cxn ang="0">
                    <a:pos x="81" y="112"/>
                  </a:cxn>
                  <a:cxn ang="0">
                    <a:pos x="78" y="115"/>
                  </a:cxn>
                  <a:cxn ang="0">
                    <a:pos x="75" y="117"/>
                  </a:cxn>
                  <a:cxn ang="0">
                    <a:pos x="72" y="118"/>
                  </a:cxn>
                  <a:cxn ang="0">
                    <a:pos x="65" y="120"/>
                  </a:cxn>
                  <a:cxn ang="0">
                    <a:pos x="57" y="122"/>
                  </a:cxn>
                  <a:cxn ang="0">
                    <a:pos x="41" y="122"/>
                  </a:cxn>
                  <a:cxn ang="0">
                    <a:pos x="31" y="120"/>
                  </a:cxn>
                  <a:cxn ang="0">
                    <a:pos x="25" y="118"/>
                  </a:cxn>
                  <a:cxn ang="0">
                    <a:pos x="20" y="116"/>
                  </a:cxn>
                  <a:cxn ang="0">
                    <a:pos x="14" y="112"/>
                  </a:cxn>
                  <a:cxn ang="0">
                    <a:pos x="10" y="107"/>
                  </a:cxn>
                  <a:cxn ang="0">
                    <a:pos x="6" y="101"/>
                  </a:cxn>
                  <a:cxn ang="0">
                    <a:pos x="4" y="94"/>
                  </a:cxn>
                  <a:cxn ang="0">
                    <a:pos x="2" y="85"/>
                  </a:cxn>
                  <a:cxn ang="0">
                    <a:pos x="0" y="78"/>
                  </a:cxn>
                  <a:cxn ang="0">
                    <a:pos x="0" y="55"/>
                  </a:cxn>
                  <a:cxn ang="0">
                    <a:pos x="1" y="34"/>
                  </a:cxn>
                  <a:cxn ang="0">
                    <a:pos x="1" y="34"/>
                  </a:cxn>
                  <a:cxn ang="0">
                    <a:pos x="7" y="22"/>
                  </a:cxn>
                  <a:cxn ang="0">
                    <a:pos x="14" y="14"/>
                  </a:cxn>
                  <a:cxn ang="0">
                    <a:pos x="26" y="6"/>
                  </a:cxn>
                  <a:cxn ang="0">
                    <a:pos x="36" y="2"/>
                  </a:cxn>
                  <a:cxn ang="0">
                    <a:pos x="47" y="0"/>
                  </a:cxn>
                  <a:cxn ang="0">
                    <a:pos x="52" y="0"/>
                  </a:cxn>
                  <a:cxn ang="0">
                    <a:pos x="56" y="2"/>
                  </a:cxn>
                  <a:cxn ang="0">
                    <a:pos x="59" y="3"/>
                  </a:cxn>
                  <a:cxn ang="0">
                    <a:pos x="62" y="6"/>
                  </a:cxn>
                  <a:cxn ang="0">
                    <a:pos x="67" y="12"/>
                  </a:cxn>
                  <a:cxn ang="0">
                    <a:pos x="71" y="18"/>
                  </a:cxn>
                  <a:cxn ang="0">
                    <a:pos x="77" y="34"/>
                  </a:cxn>
                </a:cxnLst>
                <a:rect l="0" t="0" r="r" b="b"/>
                <a:pathLst>
                  <a:path w="89" h="123">
                    <a:moveTo>
                      <a:pt x="77" y="34"/>
                    </a:moveTo>
                    <a:lnTo>
                      <a:pt x="85" y="60"/>
                    </a:lnTo>
                    <a:lnTo>
                      <a:pt x="87" y="72"/>
                    </a:lnTo>
                    <a:lnTo>
                      <a:pt x="88" y="88"/>
                    </a:lnTo>
                    <a:lnTo>
                      <a:pt x="87" y="98"/>
                    </a:lnTo>
                    <a:lnTo>
                      <a:pt x="86" y="104"/>
                    </a:lnTo>
                    <a:lnTo>
                      <a:pt x="83" y="110"/>
                    </a:lnTo>
                    <a:lnTo>
                      <a:pt x="81" y="112"/>
                    </a:lnTo>
                    <a:lnTo>
                      <a:pt x="78" y="115"/>
                    </a:lnTo>
                    <a:lnTo>
                      <a:pt x="75" y="117"/>
                    </a:lnTo>
                    <a:lnTo>
                      <a:pt x="72" y="118"/>
                    </a:lnTo>
                    <a:lnTo>
                      <a:pt x="65" y="120"/>
                    </a:lnTo>
                    <a:lnTo>
                      <a:pt x="57" y="122"/>
                    </a:lnTo>
                    <a:lnTo>
                      <a:pt x="41" y="122"/>
                    </a:lnTo>
                    <a:lnTo>
                      <a:pt x="31" y="120"/>
                    </a:lnTo>
                    <a:lnTo>
                      <a:pt x="25" y="118"/>
                    </a:lnTo>
                    <a:lnTo>
                      <a:pt x="20" y="116"/>
                    </a:lnTo>
                    <a:lnTo>
                      <a:pt x="14" y="112"/>
                    </a:lnTo>
                    <a:lnTo>
                      <a:pt x="10" y="107"/>
                    </a:lnTo>
                    <a:lnTo>
                      <a:pt x="6" y="101"/>
                    </a:lnTo>
                    <a:lnTo>
                      <a:pt x="4" y="94"/>
                    </a:lnTo>
                    <a:lnTo>
                      <a:pt x="2" y="85"/>
                    </a:lnTo>
                    <a:lnTo>
                      <a:pt x="0" y="78"/>
                    </a:lnTo>
                    <a:lnTo>
                      <a:pt x="0" y="55"/>
                    </a:lnTo>
                    <a:lnTo>
                      <a:pt x="1" y="34"/>
                    </a:lnTo>
                    <a:lnTo>
                      <a:pt x="1" y="34"/>
                    </a:lnTo>
                    <a:lnTo>
                      <a:pt x="7" y="22"/>
                    </a:lnTo>
                    <a:lnTo>
                      <a:pt x="14" y="14"/>
                    </a:lnTo>
                    <a:lnTo>
                      <a:pt x="26" y="6"/>
                    </a:lnTo>
                    <a:lnTo>
                      <a:pt x="36" y="2"/>
                    </a:lnTo>
                    <a:lnTo>
                      <a:pt x="47" y="0"/>
                    </a:lnTo>
                    <a:lnTo>
                      <a:pt x="52" y="0"/>
                    </a:lnTo>
                    <a:lnTo>
                      <a:pt x="56" y="2"/>
                    </a:lnTo>
                    <a:lnTo>
                      <a:pt x="59" y="3"/>
                    </a:lnTo>
                    <a:lnTo>
                      <a:pt x="62" y="6"/>
                    </a:lnTo>
                    <a:lnTo>
                      <a:pt x="67" y="12"/>
                    </a:lnTo>
                    <a:lnTo>
                      <a:pt x="71" y="18"/>
                    </a:lnTo>
                    <a:lnTo>
                      <a:pt x="77" y="34"/>
                    </a:lnTo>
                  </a:path>
                </a:pathLst>
              </a:custGeom>
              <a:solidFill>
                <a:srgbClr val="663300"/>
              </a:solidFill>
              <a:ln w="12700" cap="flat" cmpd="sng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6" name="Freeform 32"/>
              <p:cNvSpPr>
                <a:spLocks/>
              </p:cNvSpPr>
              <p:nvPr/>
            </p:nvSpPr>
            <p:spPr bwMode="auto">
              <a:xfrm>
                <a:off x="4582" y="1422"/>
                <a:ext cx="178" cy="210"/>
              </a:xfrm>
              <a:custGeom>
                <a:avLst/>
                <a:gdLst/>
                <a:ahLst/>
                <a:cxnLst>
                  <a:cxn ang="0">
                    <a:pos x="53" y="203"/>
                  </a:cxn>
                  <a:cxn ang="0">
                    <a:pos x="43" y="207"/>
                  </a:cxn>
                  <a:cxn ang="0">
                    <a:pos x="22" y="207"/>
                  </a:cxn>
                  <a:cxn ang="0">
                    <a:pos x="13" y="202"/>
                  </a:cxn>
                  <a:cxn ang="0">
                    <a:pos x="10" y="200"/>
                  </a:cxn>
                  <a:cxn ang="0">
                    <a:pos x="6" y="191"/>
                  </a:cxn>
                  <a:cxn ang="0">
                    <a:pos x="1" y="175"/>
                  </a:cxn>
                  <a:cxn ang="0">
                    <a:pos x="1" y="136"/>
                  </a:cxn>
                  <a:cxn ang="0">
                    <a:pos x="3" y="109"/>
                  </a:cxn>
                  <a:cxn ang="0">
                    <a:pos x="3" y="71"/>
                  </a:cxn>
                  <a:cxn ang="0">
                    <a:pos x="12" y="42"/>
                  </a:cxn>
                  <a:cxn ang="0">
                    <a:pos x="22" y="27"/>
                  </a:cxn>
                  <a:cxn ang="0">
                    <a:pos x="35" y="15"/>
                  </a:cxn>
                  <a:cxn ang="0">
                    <a:pos x="51" y="7"/>
                  </a:cxn>
                  <a:cxn ang="0">
                    <a:pos x="69" y="1"/>
                  </a:cxn>
                  <a:cxn ang="0">
                    <a:pos x="86" y="0"/>
                  </a:cxn>
                  <a:cxn ang="0">
                    <a:pos x="103" y="1"/>
                  </a:cxn>
                  <a:cxn ang="0">
                    <a:pos x="111" y="2"/>
                  </a:cxn>
                  <a:cxn ang="0">
                    <a:pos x="127" y="8"/>
                  </a:cxn>
                  <a:cxn ang="0">
                    <a:pos x="140" y="16"/>
                  </a:cxn>
                  <a:cxn ang="0">
                    <a:pos x="152" y="30"/>
                  </a:cxn>
                  <a:cxn ang="0">
                    <a:pos x="161" y="49"/>
                  </a:cxn>
                  <a:cxn ang="0">
                    <a:pos x="164" y="65"/>
                  </a:cxn>
                  <a:cxn ang="0">
                    <a:pos x="167" y="109"/>
                  </a:cxn>
                  <a:cxn ang="0">
                    <a:pos x="171" y="131"/>
                  </a:cxn>
                  <a:cxn ang="0">
                    <a:pos x="175" y="147"/>
                  </a:cxn>
                  <a:cxn ang="0">
                    <a:pos x="176" y="170"/>
                  </a:cxn>
                  <a:cxn ang="0">
                    <a:pos x="172" y="180"/>
                  </a:cxn>
                  <a:cxn ang="0">
                    <a:pos x="165" y="194"/>
                  </a:cxn>
                  <a:cxn ang="0">
                    <a:pos x="152" y="204"/>
                  </a:cxn>
                  <a:cxn ang="0">
                    <a:pos x="140" y="208"/>
                  </a:cxn>
                  <a:cxn ang="0">
                    <a:pos x="123" y="208"/>
                  </a:cxn>
                  <a:cxn ang="0">
                    <a:pos x="124" y="198"/>
                  </a:cxn>
                  <a:cxn ang="0">
                    <a:pos x="135" y="178"/>
                  </a:cxn>
                  <a:cxn ang="0">
                    <a:pos x="143" y="155"/>
                  </a:cxn>
                  <a:cxn ang="0">
                    <a:pos x="144" y="125"/>
                  </a:cxn>
                  <a:cxn ang="0">
                    <a:pos x="140" y="92"/>
                  </a:cxn>
                  <a:cxn ang="0">
                    <a:pos x="138" y="73"/>
                  </a:cxn>
                  <a:cxn ang="0">
                    <a:pos x="135" y="64"/>
                  </a:cxn>
                  <a:cxn ang="0">
                    <a:pos x="130" y="60"/>
                  </a:cxn>
                  <a:cxn ang="0">
                    <a:pos x="119" y="60"/>
                  </a:cxn>
                  <a:cxn ang="0">
                    <a:pos x="98" y="74"/>
                  </a:cxn>
                  <a:cxn ang="0">
                    <a:pos x="57" y="90"/>
                  </a:cxn>
                  <a:cxn ang="0">
                    <a:pos x="37" y="98"/>
                  </a:cxn>
                  <a:cxn ang="0">
                    <a:pos x="38" y="164"/>
                  </a:cxn>
                  <a:cxn ang="0">
                    <a:pos x="41" y="176"/>
                  </a:cxn>
                  <a:cxn ang="0">
                    <a:pos x="47" y="187"/>
                  </a:cxn>
                  <a:cxn ang="0">
                    <a:pos x="53" y="196"/>
                  </a:cxn>
                </a:cxnLst>
                <a:rect l="0" t="0" r="r" b="b"/>
                <a:pathLst>
                  <a:path w="178" h="210">
                    <a:moveTo>
                      <a:pt x="53" y="196"/>
                    </a:moveTo>
                    <a:lnTo>
                      <a:pt x="53" y="203"/>
                    </a:lnTo>
                    <a:lnTo>
                      <a:pt x="48" y="205"/>
                    </a:lnTo>
                    <a:lnTo>
                      <a:pt x="43" y="207"/>
                    </a:lnTo>
                    <a:lnTo>
                      <a:pt x="32" y="208"/>
                    </a:lnTo>
                    <a:lnTo>
                      <a:pt x="22" y="207"/>
                    </a:lnTo>
                    <a:lnTo>
                      <a:pt x="17" y="205"/>
                    </a:lnTo>
                    <a:lnTo>
                      <a:pt x="13" y="202"/>
                    </a:lnTo>
                    <a:lnTo>
                      <a:pt x="13" y="202"/>
                    </a:lnTo>
                    <a:lnTo>
                      <a:pt x="10" y="200"/>
                    </a:lnTo>
                    <a:lnTo>
                      <a:pt x="9" y="197"/>
                    </a:lnTo>
                    <a:lnTo>
                      <a:pt x="6" y="191"/>
                    </a:lnTo>
                    <a:lnTo>
                      <a:pt x="3" y="183"/>
                    </a:lnTo>
                    <a:lnTo>
                      <a:pt x="1" y="175"/>
                    </a:lnTo>
                    <a:lnTo>
                      <a:pt x="0" y="152"/>
                    </a:lnTo>
                    <a:lnTo>
                      <a:pt x="1" y="136"/>
                    </a:lnTo>
                    <a:lnTo>
                      <a:pt x="2" y="125"/>
                    </a:lnTo>
                    <a:lnTo>
                      <a:pt x="3" y="109"/>
                    </a:lnTo>
                    <a:lnTo>
                      <a:pt x="2" y="86"/>
                    </a:lnTo>
                    <a:lnTo>
                      <a:pt x="3" y="71"/>
                    </a:lnTo>
                    <a:lnTo>
                      <a:pt x="7" y="54"/>
                    </a:lnTo>
                    <a:lnTo>
                      <a:pt x="12" y="42"/>
                    </a:lnTo>
                    <a:lnTo>
                      <a:pt x="17" y="32"/>
                    </a:lnTo>
                    <a:lnTo>
                      <a:pt x="22" y="27"/>
                    </a:lnTo>
                    <a:lnTo>
                      <a:pt x="28" y="22"/>
                    </a:lnTo>
                    <a:lnTo>
                      <a:pt x="35" y="15"/>
                    </a:lnTo>
                    <a:lnTo>
                      <a:pt x="42" y="10"/>
                    </a:lnTo>
                    <a:lnTo>
                      <a:pt x="51" y="7"/>
                    </a:lnTo>
                    <a:lnTo>
                      <a:pt x="59" y="4"/>
                    </a:lnTo>
                    <a:lnTo>
                      <a:pt x="69" y="1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94" y="0"/>
                    </a:lnTo>
                    <a:lnTo>
                      <a:pt x="103" y="1"/>
                    </a:lnTo>
                    <a:lnTo>
                      <a:pt x="103" y="1"/>
                    </a:lnTo>
                    <a:lnTo>
                      <a:pt x="111" y="2"/>
                    </a:lnTo>
                    <a:lnTo>
                      <a:pt x="118" y="5"/>
                    </a:lnTo>
                    <a:lnTo>
                      <a:pt x="127" y="8"/>
                    </a:lnTo>
                    <a:lnTo>
                      <a:pt x="134" y="12"/>
                    </a:lnTo>
                    <a:lnTo>
                      <a:pt x="140" y="16"/>
                    </a:lnTo>
                    <a:lnTo>
                      <a:pt x="146" y="22"/>
                    </a:lnTo>
                    <a:lnTo>
                      <a:pt x="152" y="30"/>
                    </a:lnTo>
                    <a:lnTo>
                      <a:pt x="157" y="38"/>
                    </a:lnTo>
                    <a:lnTo>
                      <a:pt x="161" y="49"/>
                    </a:lnTo>
                    <a:lnTo>
                      <a:pt x="163" y="57"/>
                    </a:lnTo>
                    <a:lnTo>
                      <a:pt x="164" y="65"/>
                    </a:lnTo>
                    <a:lnTo>
                      <a:pt x="166" y="87"/>
                    </a:lnTo>
                    <a:lnTo>
                      <a:pt x="167" y="109"/>
                    </a:lnTo>
                    <a:lnTo>
                      <a:pt x="169" y="117"/>
                    </a:lnTo>
                    <a:lnTo>
                      <a:pt x="171" y="131"/>
                    </a:lnTo>
                    <a:lnTo>
                      <a:pt x="173" y="138"/>
                    </a:lnTo>
                    <a:lnTo>
                      <a:pt x="175" y="147"/>
                    </a:lnTo>
                    <a:lnTo>
                      <a:pt x="177" y="158"/>
                    </a:lnTo>
                    <a:lnTo>
                      <a:pt x="176" y="170"/>
                    </a:lnTo>
                    <a:lnTo>
                      <a:pt x="174" y="175"/>
                    </a:lnTo>
                    <a:lnTo>
                      <a:pt x="172" y="180"/>
                    </a:lnTo>
                    <a:lnTo>
                      <a:pt x="169" y="187"/>
                    </a:lnTo>
                    <a:lnTo>
                      <a:pt x="165" y="194"/>
                    </a:lnTo>
                    <a:lnTo>
                      <a:pt x="158" y="200"/>
                    </a:lnTo>
                    <a:lnTo>
                      <a:pt x="152" y="204"/>
                    </a:lnTo>
                    <a:lnTo>
                      <a:pt x="146" y="206"/>
                    </a:lnTo>
                    <a:lnTo>
                      <a:pt x="140" y="208"/>
                    </a:lnTo>
                    <a:lnTo>
                      <a:pt x="132" y="209"/>
                    </a:lnTo>
                    <a:lnTo>
                      <a:pt x="123" y="208"/>
                    </a:lnTo>
                    <a:lnTo>
                      <a:pt x="123" y="197"/>
                    </a:lnTo>
                    <a:lnTo>
                      <a:pt x="124" y="198"/>
                    </a:lnTo>
                    <a:lnTo>
                      <a:pt x="130" y="188"/>
                    </a:lnTo>
                    <a:lnTo>
                      <a:pt x="135" y="178"/>
                    </a:lnTo>
                    <a:lnTo>
                      <a:pt x="140" y="166"/>
                    </a:lnTo>
                    <a:lnTo>
                      <a:pt x="143" y="155"/>
                    </a:lnTo>
                    <a:lnTo>
                      <a:pt x="144" y="147"/>
                    </a:lnTo>
                    <a:lnTo>
                      <a:pt x="144" y="125"/>
                    </a:lnTo>
                    <a:lnTo>
                      <a:pt x="141" y="103"/>
                    </a:lnTo>
                    <a:lnTo>
                      <a:pt x="140" y="92"/>
                    </a:lnTo>
                    <a:lnTo>
                      <a:pt x="140" y="81"/>
                    </a:lnTo>
                    <a:lnTo>
                      <a:pt x="138" y="73"/>
                    </a:lnTo>
                    <a:lnTo>
                      <a:pt x="137" y="68"/>
                    </a:lnTo>
                    <a:lnTo>
                      <a:pt x="135" y="64"/>
                    </a:lnTo>
                    <a:lnTo>
                      <a:pt x="133" y="62"/>
                    </a:lnTo>
                    <a:lnTo>
                      <a:pt x="130" y="60"/>
                    </a:lnTo>
                    <a:lnTo>
                      <a:pt x="124" y="59"/>
                    </a:lnTo>
                    <a:lnTo>
                      <a:pt x="119" y="60"/>
                    </a:lnTo>
                    <a:lnTo>
                      <a:pt x="110" y="66"/>
                    </a:lnTo>
                    <a:lnTo>
                      <a:pt x="98" y="74"/>
                    </a:lnTo>
                    <a:lnTo>
                      <a:pt x="78" y="82"/>
                    </a:lnTo>
                    <a:lnTo>
                      <a:pt x="57" y="90"/>
                    </a:lnTo>
                    <a:lnTo>
                      <a:pt x="38" y="96"/>
                    </a:lnTo>
                    <a:lnTo>
                      <a:pt x="37" y="98"/>
                    </a:lnTo>
                    <a:lnTo>
                      <a:pt x="36" y="136"/>
                    </a:lnTo>
                    <a:lnTo>
                      <a:pt x="38" y="164"/>
                    </a:lnTo>
                    <a:lnTo>
                      <a:pt x="40" y="170"/>
                    </a:lnTo>
                    <a:lnTo>
                      <a:pt x="41" y="176"/>
                    </a:lnTo>
                    <a:lnTo>
                      <a:pt x="44" y="181"/>
                    </a:lnTo>
                    <a:lnTo>
                      <a:pt x="47" y="187"/>
                    </a:lnTo>
                    <a:lnTo>
                      <a:pt x="53" y="196"/>
                    </a:lnTo>
                    <a:lnTo>
                      <a:pt x="53" y="196"/>
                    </a:lnTo>
                    <a:lnTo>
                      <a:pt x="53" y="196"/>
                    </a:lnTo>
                  </a:path>
                </a:pathLst>
              </a:custGeom>
              <a:solidFill>
                <a:srgbClr val="CC9900"/>
              </a:solidFill>
              <a:ln w="12700" cap="flat" cmpd="sng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7" name="Freeform 33"/>
              <p:cNvSpPr>
                <a:spLocks/>
              </p:cNvSpPr>
              <p:nvPr/>
            </p:nvSpPr>
            <p:spPr bwMode="auto">
              <a:xfrm>
                <a:off x="4618" y="1481"/>
                <a:ext cx="109" cy="155"/>
              </a:xfrm>
              <a:custGeom>
                <a:avLst/>
                <a:gdLst/>
                <a:ahLst/>
                <a:cxnLst>
                  <a:cxn ang="0">
                    <a:pos x="88" y="139"/>
                  </a:cxn>
                  <a:cxn ang="0">
                    <a:pos x="94" y="129"/>
                  </a:cxn>
                  <a:cxn ang="0">
                    <a:pos x="99" y="119"/>
                  </a:cxn>
                  <a:cxn ang="0">
                    <a:pos x="104" y="107"/>
                  </a:cxn>
                  <a:cxn ang="0">
                    <a:pos x="107" y="96"/>
                  </a:cxn>
                  <a:cxn ang="0">
                    <a:pos x="108" y="88"/>
                  </a:cxn>
                  <a:cxn ang="0">
                    <a:pos x="108" y="66"/>
                  </a:cxn>
                  <a:cxn ang="0">
                    <a:pos x="105" y="44"/>
                  </a:cxn>
                  <a:cxn ang="0">
                    <a:pos x="104" y="33"/>
                  </a:cxn>
                  <a:cxn ang="0">
                    <a:pos x="104" y="22"/>
                  </a:cxn>
                  <a:cxn ang="0">
                    <a:pos x="102" y="14"/>
                  </a:cxn>
                  <a:cxn ang="0">
                    <a:pos x="101" y="9"/>
                  </a:cxn>
                  <a:cxn ang="0">
                    <a:pos x="99" y="5"/>
                  </a:cxn>
                  <a:cxn ang="0">
                    <a:pos x="97" y="3"/>
                  </a:cxn>
                  <a:cxn ang="0">
                    <a:pos x="94" y="1"/>
                  </a:cxn>
                  <a:cxn ang="0">
                    <a:pos x="88" y="0"/>
                  </a:cxn>
                  <a:cxn ang="0">
                    <a:pos x="83" y="1"/>
                  </a:cxn>
                  <a:cxn ang="0">
                    <a:pos x="74" y="7"/>
                  </a:cxn>
                  <a:cxn ang="0">
                    <a:pos x="62" y="15"/>
                  </a:cxn>
                  <a:cxn ang="0">
                    <a:pos x="42" y="23"/>
                  </a:cxn>
                  <a:cxn ang="0">
                    <a:pos x="21" y="31"/>
                  </a:cxn>
                  <a:cxn ang="0">
                    <a:pos x="2" y="37"/>
                  </a:cxn>
                  <a:cxn ang="0">
                    <a:pos x="1" y="39"/>
                  </a:cxn>
                  <a:cxn ang="0">
                    <a:pos x="0" y="77"/>
                  </a:cxn>
                  <a:cxn ang="0">
                    <a:pos x="2" y="105"/>
                  </a:cxn>
                  <a:cxn ang="0">
                    <a:pos x="4" y="111"/>
                  </a:cxn>
                  <a:cxn ang="0">
                    <a:pos x="5" y="117"/>
                  </a:cxn>
                  <a:cxn ang="0">
                    <a:pos x="8" y="122"/>
                  </a:cxn>
                  <a:cxn ang="0">
                    <a:pos x="11" y="128"/>
                  </a:cxn>
                  <a:cxn ang="0">
                    <a:pos x="17" y="137"/>
                  </a:cxn>
                  <a:cxn ang="0">
                    <a:pos x="17" y="137"/>
                  </a:cxn>
                  <a:cxn ang="0">
                    <a:pos x="17" y="137"/>
                  </a:cxn>
                  <a:cxn ang="0">
                    <a:pos x="23" y="143"/>
                  </a:cxn>
                  <a:cxn ang="0">
                    <a:pos x="28" y="146"/>
                  </a:cxn>
                  <a:cxn ang="0">
                    <a:pos x="36" y="150"/>
                  </a:cxn>
                  <a:cxn ang="0">
                    <a:pos x="43" y="152"/>
                  </a:cxn>
                  <a:cxn ang="0">
                    <a:pos x="52" y="154"/>
                  </a:cxn>
                  <a:cxn ang="0">
                    <a:pos x="60" y="153"/>
                  </a:cxn>
                  <a:cxn ang="0">
                    <a:pos x="69" y="151"/>
                  </a:cxn>
                  <a:cxn ang="0">
                    <a:pos x="75" y="148"/>
                  </a:cxn>
                  <a:cxn ang="0">
                    <a:pos x="80" y="145"/>
                  </a:cxn>
                  <a:cxn ang="0">
                    <a:pos x="88" y="139"/>
                  </a:cxn>
                </a:cxnLst>
                <a:rect l="0" t="0" r="r" b="b"/>
                <a:pathLst>
                  <a:path w="109" h="155">
                    <a:moveTo>
                      <a:pt x="88" y="139"/>
                    </a:moveTo>
                    <a:lnTo>
                      <a:pt x="94" y="129"/>
                    </a:lnTo>
                    <a:lnTo>
                      <a:pt x="99" y="119"/>
                    </a:lnTo>
                    <a:lnTo>
                      <a:pt x="104" y="107"/>
                    </a:lnTo>
                    <a:lnTo>
                      <a:pt x="107" y="96"/>
                    </a:lnTo>
                    <a:lnTo>
                      <a:pt x="108" y="88"/>
                    </a:lnTo>
                    <a:lnTo>
                      <a:pt x="108" y="66"/>
                    </a:lnTo>
                    <a:lnTo>
                      <a:pt x="105" y="44"/>
                    </a:lnTo>
                    <a:lnTo>
                      <a:pt x="104" y="33"/>
                    </a:lnTo>
                    <a:lnTo>
                      <a:pt x="104" y="22"/>
                    </a:lnTo>
                    <a:lnTo>
                      <a:pt x="102" y="14"/>
                    </a:lnTo>
                    <a:lnTo>
                      <a:pt x="101" y="9"/>
                    </a:lnTo>
                    <a:lnTo>
                      <a:pt x="99" y="5"/>
                    </a:lnTo>
                    <a:lnTo>
                      <a:pt x="97" y="3"/>
                    </a:lnTo>
                    <a:lnTo>
                      <a:pt x="94" y="1"/>
                    </a:lnTo>
                    <a:lnTo>
                      <a:pt x="88" y="0"/>
                    </a:lnTo>
                    <a:lnTo>
                      <a:pt x="83" y="1"/>
                    </a:lnTo>
                    <a:lnTo>
                      <a:pt x="74" y="7"/>
                    </a:lnTo>
                    <a:lnTo>
                      <a:pt x="62" y="15"/>
                    </a:lnTo>
                    <a:lnTo>
                      <a:pt x="42" y="23"/>
                    </a:lnTo>
                    <a:lnTo>
                      <a:pt x="21" y="31"/>
                    </a:lnTo>
                    <a:lnTo>
                      <a:pt x="2" y="37"/>
                    </a:lnTo>
                    <a:lnTo>
                      <a:pt x="1" y="39"/>
                    </a:lnTo>
                    <a:lnTo>
                      <a:pt x="0" y="77"/>
                    </a:lnTo>
                    <a:lnTo>
                      <a:pt x="2" y="105"/>
                    </a:lnTo>
                    <a:lnTo>
                      <a:pt x="4" y="111"/>
                    </a:lnTo>
                    <a:lnTo>
                      <a:pt x="5" y="117"/>
                    </a:lnTo>
                    <a:lnTo>
                      <a:pt x="8" y="122"/>
                    </a:lnTo>
                    <a:lnTo>
                      <a:pt x="11" y="128"/>
                    </a:lnTo>
                    <a:lnTo>
                      <a:pt x="17" y="137"/>
                    </a:lnTo>
                    <a:lnTo>
                      <a:pt x="17" y="137"/>
                    </a:lnTo>
                    <a:lnTo>
                      <a:pt x="17" y="137"/>
                    </a:lnTo>
                    <a:lnTo>
                      <a:pt x="23" y="143"/>
                    </a:lnTo>
                    <a:lnTo>
                      <a:pt x="28" y="146"/>
                    </a:lnTo>
                    <a:lnTo>
                      <a:pt x="36" y="150"/>
                    </a:lnTo>
                    <a:lnTo>
                      <a:pt x="43" y="152"/>
                    </a:lnTo>
                    <a:lnTo>
                      <a:pt x="52" y="154"/>
                    </a:lnTo>
                    <a:lnTo>
                      <a:pt x="60" y="153"/>
                    </a:lnTo>
                    <a:lnTo>
                      <a:pt x="69" y="151"/>
                    </a:lnTo>
                    <a:lnTo>
                      <a:pt x="75" y="148"/>
                    </a:lnTo>
                    <a:lnTo>
                      <a:pt x="80" y="145"/>
                    </a:lnTo>
                    <a:lnTo>
                      <a:pt x="88" y="139"/>
                    </a:lnTo>
                  </a:path>
                </a:pathLst>
              </a:custGeom>
              <a:solidFill>
                <a:srgbClr val="FFCCCC"/>
              </a:solidFill>
              <a:ln w="12700" cap="flat" cmpd="sng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8" name="Freeform 34"/>
              <p:cNvSpPr>
                <a:spLocks/>
              </p:cNvSpPr>
              <p:nvPr/>
            </p:nvSpPr>
            <p:spPr bwMode="auto">
              <a:xfrm>
                <a:off x="4868" y="1053"/>
                <a:ext cx="19" cy="60"/>
              </a:xfrm>
              <a:custGeom>
                <a:avLst/>
                <a:gdLst/>
                <a:ahLst/>
                <a:cxnLst>
                  <a:cxn ang="0">
                    <a:pos x="14" y="15"/>
                  </a:cxn>
                  <a:cxn ang="0">
                    <a:pos x="13" y="29"/>
                  </a:cxn>
                  <a:cxn ang="0">
                    <a:pos x="15" y="45"/>
                  </a:cxn>
                  <a:cxn ang="0">
                    <a:pos x="17" y="58"/>
                  </a:cxn>
                  <a:cxn ang="0">
                    <a:pos x="18" y="59"/>
                  </a:cxn>
                  <a:cxn ang="0">
                    <a:pos x="15" y="57"/>
                  </a:cxn>
                  <a:cxn ang="0">
                    <a:pos x="10" y="52"/>
                  </a:cxn>
                  <a:cxn ang="0">
                    <a:pos x="6" y="44"/>
                  </a:cxn>
                  <a:cxn ang="0">
                    <a:pos x="3" y="38"/>
                  </a:cxn>
                  <a:cxn ang="0">
                    <a:pos x="2" y="33"/>
                  </a:cxn>
                  <a:cxn ang="0">
                    <a:pos x="0" y="16"/>
                  </a:cxn>
                  <a:cxn ang="0">
                    <a:pos x="0" y="8"/>
                  </a:cxn>
                  <a:cxn ang="0">
                    <a:pos x="4" y="0"/>
                  </a:cxn>
                  <a:cxn ang="0">
                    <a:pos x="14" y="15"/>
                  </a:cxn>
                  <a:cxn ang="0">
                    <a:pos x="14" y="15"/>
                  </a:cxn>
                </a:cxnLst>
                <a:rect l="0" t="0" r="r" b="b"/>
                <a:pathLst>
                  <a:path w="19" h="60">
                    <a:moveTo>
                      <a:pt x="14" y="15"/>
                    </a:moveTo>
                    <a:lnTo>
                      <a:pt x="13" y="29"/>
                    </a:lnTo>
                    <a:lnTo>
                      <a:pt x="15" y="45"/>
                    </a:lnTo>
                    <a:lnTo>
                      <a:pt x="17" y="58"/>
                    </a:lnTo>
                    <a:lnTo>
                      <a:pt x="18" y="59"/>
                    </a:lnTo>
                    <a:lnTo>
                      <a:pt x="15" y="57"/>
                    </a:lnTo>
                    <a:lnTo>
                      <a:pt x="10" y="52"/>
                    </a:lnTo>
                    <a:lnTo>
                      <a:pt x="6" y="44"/>
                    </a:lnTo>
                    <a:lnTo>
                      <a:pt x="3" y="38"/>
                    </a:lnTo>
                    <a:lnTo>
                      <a:pt x="2" y="33"/>
                    </a:lnTo>
                    <a:lnTo>
                      <a:pt x="0" y="16"/>
                    </a:lnTo>
                    <a:lnTo>
                      <a:pt x="0" y="8"/>
                    </a:lnTo>
                    <a:lnTo>
                      <a:pt x="4" y="0"/>
                    </a:lnTo>
                    <a:lnTo>
                      <a:pt x="14" y="15"/>
                    </a:lnTo>
                    <a:lnTo>
                      <a:pt x="14" y="15"/>
                    </a:lnTo>
                  </a:path>
                </a:pathLst>
              </a:custGeom>
              <a:noFill/>
              <a:ln w="12700" cap="flat" cmpd="sng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9" name="Freeform 35"/>
              <p:cNvSpPr>
                <a:spLocks/>
              </p:cNvSpPr>
              <p:nvPr/>
            </p:nvSpPr>
            <p:spPr bwMode="auto">
              <a:xfrm>
                <a:off x="4881" y="971"/>
                <a:ext cx="139" cy="227"/>
              </a:xfrm>
              <a:custGeom>
                <a:avLst/>
                <a:gdLst/>
                <a:ahLst/>
                <a:cxnLst>
                  <a:cxn ang="0">
                    <a:pos x="137" y="97"/>
                  </a:cxn>
                  <a:cxn ang="0">
                    <a:pos x="137" y="95"/>
                  </a:cxn>
                  <a:cxn ang="0">
                    <a:pos x="138" y="73"/>
                  </a:cxn>
                  <a:cxn ang="0">
                    <a:pos x="136" y="61"/>
                  </a:cxn>
                  <a:cxn ang="0">
                    <a:pos x="134" y="56"/>
                  </a:cxn>
                  <a:cxn ang="0">
                    <a:pos x="133" y="45"/>
                  </a:cxn>
                  <a:cxn ang="0">
                    <a:pos x="130" y="34"/>
                  </a:cxn>
                  <a:cxn ang="0">
                    <a:pos x="128" y="19"/>
                  </a:cxn>
                  <a:cxn ang="0">
                    <a:pos x="124" y="11"/>
                  </a:cxn>
                  <a:cxn ang="0">
                    <a:pos x="120" y="6"/>
                  </a:cxn>
                  <a:cxn ang="0">
                    <a:pos x="117" y="0"/>
                  </a:cxn>
                  <a:cxn ang="0">
                    <a:pos x="109" y="3"/>
                  </a:cxn>
                  <a:cxn ang="0">
                    <a:pos x="101" y="4"/>
                  </a:cxn>
                  <a:cxn ang="0">
                    <a:pos x="95" y="7"/>
                  </a:cxn>
                  <a:cxn ang="0">
                    <a:pos x="89" y="12"/>
                  </a:cxn>
                  <a:cxn ang="0">
                    <a:pos x="83" y="23"/>
                  </a:cxn>
                  <a:cxn ang="0">
                    <a:pos x="77" y="33"/>
                  </a:cxn>
                  <a:cxn ang="0">
                    <a:pos x="73" y="40"/>
                  </a:cxn>
                  <a:cxn ang="0">
                    <a:pos x="67" y="46"/>
                  </a:cxn>
                  <a:cxn ang="0">
                    <a:pos x="61" y="53"/>
                  </a:cxn>
                  <a:cxn ang="0">
                    <a:pos x="57" y="55"/>
                  </a:cxn>
                  <a:cxn ang="0">
                    <a:pos x="53" y="58"/>
                  </a:cxn>
                  <a:cxn ang="0">
                    <a:pos x="51" y="60"/>
                  </a:cxn>
                  <a:cxn ang="0">
                    <a:pos x="46" y="62"/>
                  </a:cxn>
                  <a:cxn ang="0">
                    <a:pos x="41" y="65"/>
                  </a:cxn>
                  <a:cxn ang="0">
                    <a:pos x="36" y="66"/>
                  </a:cxn>
                  <a:cxn ang="0">
                    <a:pos x="33" y="66"/>
                  </a:cxn>
                  <a:cxn ang="0">
                    <a:pos x="29" y="65"/>
                  </a:cxn>
                  <a:cxn ang="0">
                    <a:pos x="26" y="62"/>
                  </a:cxn>
                  <a:cxn ang="0">
                    <a:pos x="21" y="68"/>
                  </a:cxn>
                  <a:cxn ang="0">
                    <a:pos x="14" y="74"/>
                  </a:cxn>
                  <a:cxn ang="0">
                    <a:pos x="7" y="78"/>
                  </a:cxn>
                  <a:cxn ang="0">
                    <a:pos x="4" y="73"/>
                  </a:cxn>
                  <a:cxn ang="0">
                    <a:pos x="1" y="97"/>
                  </a:cxn>
                  <a:cxn ang="0">
                    <a:pos x="1" y="97"/>
                  </a:cxn>
                  <a:cxn ang="0">
                    <a:pos x="0" y="111"/>
                  </a:cxn>
                  <a:cxn ang="0">
                    <a:pos x="2" y="127"/>
                  </a:cxn>
                  <a:cxn ang="0">
                    <a:pos x="4" y="140"/>
                  </a:cxn>
                  <a:cxn ang="0">
                    <a:pos x="7" y="149"/>
                  </a:cxn>
                  <a:cxn ang="0">
                    <a:pos x="22" y="188"/>
                  </a:cxn>
                  <a:cxn ang="0">
                    <a:pos x="22" y="188"/>
                  </a:cxn>
                  <a:cxn ang="0">
                    <a:pos x="27" y="198"/>
                  </a:cxn>
                  <a:cxn ang="0">
                    <a:pos x="36" y="210"/>
                  </a:cxn>
                  <a:cxn ang="0">
                    <a:pos x="41" y="215"/>
                  </a:cxn>
                  <a:cxn ang="0">
                    <a:pos x="51" y="223"/>
                  </a:cxn>
                  <a:cxn ang="0">
                    <a:pos x="62" y="226"/>
                  </a:cxn>
                  <a:cxn ang="0">
                    <a:pos x="78" y="226"/>
                  </a:cxn>
                  <a:cxn ang="0">
                    <a:pos x="89" y="223"/>
                  </a:cxn>
                  <a:cxn ang="0">
                    <a:pos x="96" y="220"/>
                  </a:cxn>
                  <a:cxn ang="0">
                    <a:pos x="103" y="213"/>
                  </a:cxn>
                  <a:cxn ang="0">
                    <a:pos x="111" y="203"/>
                  </a:cxn>
                  <a:cxn ang="0">
                    <a:pos x="119" y="187"/>
                  </a:cxn>
                  <a:cxn ang="0">
                    <a:pos x="119" y="187"/>
                  </a:cxn>
                  <a:cxn ang="0">
                    <a:pos x="129" y="165"/>
                  </a:cxn>
                  <a:cxn ang="0">
                    <a:pos x="133" y="149"/>
                  </a:cxn>
                  <a:cxn ang="0">
                    <a:pos x="134" y="144"/>
                  </a:cxn>
                  <a:cxn ang="0">
                    <a:pos x="134" y="144"/>
                  </a:cxn>
                  <a:cxn ang="0">
                    <a:pos x="135" y="127"/>
                  </a:cxn>
                  <a:cxn ang="0">
                    <a:pos x="138" y="96"/>
                  </a:cxn>
                  <a:cxn ang="0">
                    <a:pos x="137" y="97"/>
                  </a:cxn>
                </a:cxnLst>
                <a:rect l="0" t="0" r="r" b="b"/>
                <a:pathLst>
                  <a:path w="139" h="227">
                    <a:moveTo>
                      <a:pt x="137" y="97"/>
                    </a:moveTo>
                    <a:lnTo>
                      <a:pt x="137" y="95"/>
                    </a:lnTo>
                    <a:lnTo>
                      <a:pt x="138" y="73"/>
                    </a:lnTo>
                    <a:lnTo>
                      <a:pt x="136" y="61"/>
                    </a:lnTo>
                    <a:lnTo>
                      <a:pt x="134" y="56"/>
                    </a:lnTo>
                    <a:lnTo>
                      <a:pt x="133" y="45"/>
                    </a:lnTo>
                    <a:lnTo>
                      <a:pt x="130" y="34"/>
                    </a:lnTo>
                    <a:lnTo>
                      <a:pt x="128" y="19"/>
                    </a:lnTo>
                    <a:lnTo>
                      <a:pt x="124" y="11"/>
                    </a:lnTo>
                    <a:lnTo>
                      <a:pt x="120" y="6"/>
                    </a:lnTo>
                    <a:lnTo>
                      <a:pt x="117" y="0"/>
                    </a:lnTo>
                    <a:lnTo>
                      <a:pt x="109" y="3"/>
                    </a:lnTo>
                    <a:lnTo>
                      <a:pt x="101" y="4"/>
                    </a:lnTo>
                    <a:lnTo>
                      <a:pt x="95" y="7"/>
                    </a:lnTo>
                    <a:lnTo>
                      <a:pt x="89" y="12"/>
                    </a:lnTo>
                    <a:lnTo>
                      <a:pt x="83" y="23"/>
                    </a:lnTo>
                    <a:lnTo>
                      <a:pt x="77" y="33"/>
                    </a:lnTo>
                    <a:lnTo>
                      <a:pt x="73" y="40"/>
                    </a:lnTo>
                    <a:lnTo>
                      <a:pt x="67" y="46"/>
                    </a:lnTo>
                    <a:lnTo>
                      <a:pt x="61" y="53"/>
                    </a:lnTo>
                    <a:lnTo>
                      <a:pt x="57" y="55"/>
                    </a:lnTo>
                    <a:lnTo>
                      <a:pt x="53" y="58"/>
                    </a:lnTo>
                    <a:lnTo>
                      <a:pt x="51" y="60"/>
                    </a:lnTo>
                    <a:lnTo>
                      <a:pt x="46" y="62"/>
                    </a:lnTo>
                    <a:lnTo>
                      <a:pt x="41" y="65"/>
                    </a:lnTo>
                    <a:lnTo>
                      <a:pt x="36" y="66"/>
                    </a:lnTo>
                    <a:lnTo>
                      <a:pt x="33" y="66"/>
                    </a:lnTo>
                    <a:lnTo>
                      <a:pt x="29" y="65"/>
                    </a:lnTo>
                    <a:lnTo>
                      <a:pt x="26" y="62"/>
                    </a:lnTo>
                    <a:lnTo>
                      <a:pt x="21" y="68"/>
                    </a:lnTo>
                    <a:lnTo>
                      <a:pt x="14" y="74"/>
                    </a:lnTo>
                    <a:lnTo>
                      <a:pt x="7" y="78"/>
                    </a:lnTo>
                    <a:lnTo>
                      <a:pt x="4" y="73"/>
                    </a:lnTo>
                    <a:lnTo>
                      <a:pt x="1" y="97"/>
                    </a:lnTo>
                    <a:lnTo>
                      <a:pt x="1" y="97"/>
                    </a:lnTo>
                    <a:lnTo>
                      <a:pt x="0" y="111"/>
                    </a:lnTo>
                    <a:lnTo>
                      <a:pt x="2" y="127"/>
                    </a:lnTo>
                    <a:lnTo>
                      <a:pt x="4" y="140"/>
                    </a:lnTo>
                    <a:lnTo>
                      <a:pt x="7" y="149"/>
                    </a:lnTo>
                    <a:lnTo>
                      <a:pt x="22" y="188"/>
                    </a:lnTo>
                    <a:lnTo>
                      <a:pt x="22" y="188"/>
                    </a:lnTo>
                    <a:lnTo>
                      <a:pt x="27" y="198"/>
                    </a:lnTo>
                    <a:lnTo>
                      <a:pt x="36" y="210"/>
                    </a:lnTo>
                    <a:lnTo>
                      <a:pt x="41" y="215"/>
                    </a:lnTo>
                    <a:lnTo>
                      <a:pt x="51" y="223"/>
                    </a:lnTo>
                    <a:lnTo>
                      <a:pt x="62" y="226"/>
                    </a:lnTo>
                    <a:lnTo>
                      <a:pt x="78" y="226"/>
                    </a:lnTo>
                    <a:lnTo>
                      <a:pt x="89" y="223"/>
                    </a:lnTo>
                    <a:lnTo>
                      <a:pt x="96" y="220"/>
                    </a:lnTo>
                    <a:lnTo>
                      <a:pt x="103" y="213"/>
                    </a:lnTo>
                    <a:lnTo>
                      <a:pt x="111" y="203"/>
                    </a:lnTo>
                    <a:lnTo>
                      <a:pt x="119" y="187"/>
                    </a:lnTo>
                    <a:lnTo>
                      <a:pt x="119" y="187"/>
                    </a:lnTo>
                    <a:lnTo>
                      <a:pt x="129" y="165"/>
                    </a:lnTo>
                    <a:lnTo>
                      <a:pt x="133" y="149"/>
                    </a:lnTo>
                    <a:lnTo>
                      <a:pt x="134" y="144"/>
                    </a:lnTo>
                    <a:lnTo>
                      <a:pt x="134" y="144"/>
                    </a:lnTo>
                    <a:lnTo>
                      <a:pt x="135" y="127"/>
                    </a:lnTo>
                    <a:lnTo>
                      <a:pt x="138" y="96"/>
                    </a:lnTo>
                    <a:lnTo>
                      <a:pt x="137" y="97"/>
                    </a:lnTo>
                  </a:path>
                </a:pathLst>
              </a:custGeom>
              <a:solidFill>
                <a:srgbClr val="FFCCCC"/>
              </a:solidFill>
              <a:ln w="12700" cap="flat" cmpd="sng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" name="Freeform 36"/>
              <p:cNvSpPr>
                <a:spLocks/>
              </p:cNvSpPr>
              <p:nvPr/>
            </p:nvSpPr>
            <p:spPr bwMode="auto">
              <a:xfrm>
                <a:off x="5215" y="2359"/>
                <a:ext cx="47" cy="190"/>
              </a:xfrm>
              <a:custGeom>
                <a:avLst/>
                <a:gdLst/>
                <a:ahLst/>
                <a:cxnLst>
                  <a:cxn ang="0">
                    <a:pos x="0" y="112"/>
                  </a:cxn>
                  <a:cxn ang="0">
                    <a:pos x="0" y="113"/>
                  </a:cxn>
                  <a:cxn ang="0">
                    <a:pos x="9" y="135"/>
                  </a:cxn>
                  <a:cxn ang="0">
                    <a:pos x="12" y="142"/>
                  </a:cxn>
                  <a:cxn ang="0">
                    <a:pos x="15" y="150"/>
                  </a:cxn>
                  <a:cxn ang="0">
                    <a:pos x="19" y="157"/>
                  </a:cxn>
                  <a:cxn ang="0">
                    <a:pos x="23" y="163"/>
                  </a:cxn>
                  <a:cxn ang="0">
                    <a:pos x="32" y="174"/>
                  </a:cxn>
                  <a:cxn ang="0">
                    <a:pos x="39" y="182"/>
                  </a:cxn>
                  <a:cxn ang="0">
                    <a:pos x="43" y="188"/>
                  </a:cxn>
                  <a:cxn ang="0">
                    <a:pos x="43" y="189"/>
                  </a:cxn>
                  <a:cxn ang="0">
                    <a:pos x="43" y="179"/>
                  </a:cxn>
                  <a:cxn ang="0">
                    <a:pos x="42" y="152"/>
                  </a:cxn>
                  <a:cxn ang="0">
                    <a:pos x="42" y="146"/>
                  </a:cxn>
                  <a:cxn ang="0">
                    <a:pos x="41" y="140"/>
                  </a:cxn>
                  <a:cxn ang="0">
                    <a:pos x="41" y="134"/>
                  </a:cxn>
                  <a:cxn ang="0">
                    <a:pos x="43" y="124"/>
                  </a:cxn>
                  <a:cxn ang="0">
                    <a:pos x="46" y="107"/>
                  </a:cxn>
                  <a:cxn ang="0">
                    <a:pos x="46" y="97"/>
                  </a:cxn>
                  <a:cxn ang="0">
                    <a:pos x="46" y="91"/>
                  </a:cxn>
                  <a:cxn ang="0">
                    <a:pos x="31" y="0"/>
                  </a:cxn>
                  <a:cxn ang="0">
                    <a:pos x="31" y="0"/>
                  </a:cxn>
                  <a:cxn ang="0">
                    <a:pos x="26" y="0"/>
                  </a:cxn>
                  <a:cxn ang="0">
                    <a:pos x="10" y="83"/>
                  </a:cxn>
                  <a:cxn ang="0">
                    <a:pos x="0" y="113"/>
                  </a:cxn>
                  <a:cxn ang="0">
                    <a:pos x="0" y="112"/>
                  </a:cxn>
                </a:cxnLst>
                <a:rect l="0" t="0" r="r" b="b"/>
                <a:pathLst>
                  <a:path w="47" h="190">
                    <a:moveTo>
                      <a:pt x="0" y="112"/>
                    </a:moveTo>
                    <a:lnTo>
                      <a:pt x="0" y="113"/>
                    </a:lnTo>
                    <a:lnTo>
                      <a:pt x="9" y="135"/>
                    </a:lnTo>
                    <a:lnTo>
                      <a:pt x="12" y="142"/>
                    </a:lnTo>
                    <a:lnTo>
                      <a:pt x="15" y="150"/>
                    </a:lnTo>
                    <a:lnTo>
                      <a:pt x="19" y="157"/>
                    </a:lnTo>
                    <a:lnTo>
                      <a:pt x="23" y="163"/>
                    </a:lnTo>
                    <a:lnTo>
                      <a:pt x="32" y="174"/>
                    </a:lnTo>
                    <a:lnTo>
                      <a:pt x="39" y="182"/>
                    </a:lnTo>
                    <a:lnTo>
                      <a:pt x="43" y="188"/>
                    </a:lnTo>
                    <a:lnTo>
                      <a:pt x="43" y="189"/>
                    </a:lnTo>
                    <a:lnTo>
                      <a:pt x="43" y="179"/>
                    </a:lnTo>
                    <a:lnTo>
                      <a:pt x="42" y="152"/>
                    </a:lnTo>
                    <a:lnTo>
                      <a:pt x="42" y="146"/>
                    </a:lnTo>
                    <a:lnTo>
                      <a:pt x="41" y="140"/>
                    </a:lnTo>
                    <a:lnTo>
                      <a:pt x="41" y="134"/>
                    </a:lnTo>
                    <a:lnTo>
                      <a:pt x="43" y="124"/>
                    </a:lnTo>
                    <a:lnTo>
                      <a:pt x="46" y="107"/>
                    </a:lnTo>
                    <a:lnTo>
                      <a:pt x="46" y="97"/>
                    </a:lnTo>
                    <a:lnTo>
                      <a:pt x="46" y="91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26" y="0"/>
                    </a:lnTo>
                    <a:lnTo>
                      <a:pt x="10" y="83"/>
                    </a:lnTo>
                    <a:lnTo>
                      <a:pt x="0" y="113"/>
                    </a:lnTo>
                    <a:lnTo>
                      <a:pt x="0" y="112"/>
                    </a:lnTo>
                  </a:path>
                </a:pathLst>
              </a:custGeom>
              <a:solidFill>
                <a:srgbClr val="FFCCCC"/>
              </a:solidFill>
              <a:ln w="12700" cap="flat" cmpd="sng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1" name="Freeform 37"/>
              <p:cNvSpPr>
                <a:spLocks/>
              </p:cNvSpPr>
              <p:nvPr/>
            </p:nvSpPr>
            <p:spPr bwMode="auto">
              <a:xfrm>
                <a:off x="5195" y="2471"/>
                <a:ext cx="66" cy="11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1"/>
                  </a:cxn>
                  <a:cxn ang="0">
                    <a:pos x="29" y="23"/>
                  </a:cxn>
                  <a:cxn ang="0">
                    <a:pos x="32" y="30"/>
                  </a:cxn>
                  <a:cxn ang="0">
                    <a:pos x="35" y="38"/>
                  </a:cxn>
                  <a:cxn ang="0">
                    <a:pos x="39" y="45"/>
                  </a:cxn>
                  <a:cxn ang="0">
                    <a:pos x="43" y="51"/>
                  </a:cxn>
                  <a:cxn ang="0">
                    <a:pos x="52" y="62"/>
                  </a:cxn>
                  <a:cxn ang="0">
                    <a:pos x="59" y="70"/>
                  </a:cxn>
                  <a:cxn ang="0">
                    <a:pos x="63" y="76"/>
                  </a:cxn>
                  <a:cxn ang="0">
                    <a:pos x="63" y="76"/>
                  </a:cxn>
                  <a:cxn ang="0">
                    <a:pos x="65" y="113"/>
                  </a:cxn>
                  <a:cxn ang="0">
                    <a:pos x="63" y="111"/>
                  </a:cxn>
                  <a:cxn ang="0">
                    <a:pos x="58" y="107"/>
                  </a:cxn>
                  <a:cxn ang="0">
                    <a:pos x="55" y="101"/>
                  </a:cxn>
                  <a:cxn ang="0">
                    <a:pos x="51" y="95"/>
                  </a:cxn>
                  <a:cxn ang="0">
                    <a:pos x="45" y="86"/>
                  </a:cxn>
                  <a:cxn ang="0">
                    <a:pos x="41" y="80"/>
                  </a:cxn>
                  <a:cxn ang="0">
                    <a:pos x="41" y="111"/>
                  </a:cxn>
                  <a:cxn ang="0">
                    <a:pos x="16" y="111"/>
                  </a:cxn>
                  <a:cxn ang="0">
                    <a:pos x="16" y="99"/>
                  </a:cxn>
                  <a:cxn ang="0">
                    <a:pos x="15" y="89"/>
                  </a:cxn>
                  <a:cxn ang="0">
                    <a:pos x="13" y="77"/>
                  </a:cxn>
                  <a:cxn ang="0">
                    <a:pos x="10" y="72"/>
                  </a:cxn>
                  <a:cxn ang="0">
                    <a:pos x="6" y="67"/>
                  </a:cxn>
                  <a:cxn ang="0">
                    <a:pos x="3" y="62"/>
                  </a:cxn>
                  <a:cxn ang="0">
                    <a:pos x="1" y="56"/>
                  </a:cxn>
                  <a:cxn ang="0">
                    <a:pos x="0" y="50"/>
                  </a:cxn>
                  <a:cxn ang="0">
                    <a:pos x="2" y="38"/>
                  </a:cxn>
                  <a:cxn ang="0">
                    <a:pos x="6" y="24"/>
                  </a:cxn>
                  <a:cxn ang="0">
                    <a:pos x="12" y="12"/>
                  </a:cxn>
                  <a:cxn ang="0">
                    <a:pos x="20" y="0"/>
                  </a:cxn>
                </a:cxnLst>
                <a:rect l="0" t="0" r="r" b="b"/>
                <a:pathLst>
                  <a:path w="66" h="114">
                    <a:moveTo>
                      <a:pt x="20" y="0"/>
                    </a:moveTo>
                    <a:lnTo>
                      <a:pt x="20" y="1"/>
                    </a:lnTo>
                    <a:lnTo>
                      <a:pt x="29" y="23"/>
                    </a:lnTo>
                    <a:lnTo>
                      <a:pt x="32" y="30"/>
                    </a:lnTo>
                    <a:lnTo>
                      <a:pt x="35" y="38"/>
                    </a:lnTo>
                    <a:lnTo>
                      <a:pt x="39" y="45"/>
                    </a:lnTo>
                    <a:lnTo>
                      <a:pt x="43" y="51"/>
                    </a:lnTo>
                    <a:lnTo>
                      <a:pt x="52" y="62"/>
                    </a:lnTo>
                    <a:lnTo>
                      <a:pt x="59" y="70"/>
                    </a:lnTo>
                    <a:lnTo>
                      <a:pt x="63" y="76"/>
                    </a:lnTo>
                    <a:lnTo>
                      <a:pt x="63" y="76"/>
                    </a:lnTo>
                    <a:lnTo>
                      <a:pt x="65" y="113"/>
                    </a:lnTo>
                    <a:lnTo>
                      <a:pt x="63" y="111"/>
                    </a:lnTo>
                    <a:lnTo>
                      <a:pt x="58" y="107"/>
                    </a:lnTo>
                    <a:lnTo>
                      <a:pt x="55" y="101"/>
                    </a:lnTo>
                    <a:lnTo>
                      <a:pt x="51" y="95"/>
                    </a:lnTo>
                    <a:lnTo>
                      <a:pt x="45" y="86"/>
                    </a:lnTo>
                    <a:lnTo>
                      <a:pt x="41" y="80"/>
                    </a:lnTo>
                    <a:lnTo>
                      <a:pt x="41" y="111"/>
                    </a:lnTo>
                    <a:lnTo>
                      <a:pt x="16" y="111"/>
                    </a:lnTo>
                    <a:lnTo>
                      <a:pt x="16" y="99"/>
                    </a:lnTo>
                    <a:lnTo>
                      <a:pt x="15" y="89"/>
                    </a:lnTo>
                    <a:lnTo>
                      <a:pt x="13" y="77"/>
                    </a:lnTo>
                    <a:lnTo>
                      <a:pt x="10" y="72"/>
                    </a:lnTo>
                    <a:lnTo>
                      <a:pt x="6" y="67"/>
                    </a:lnTo>
                    <a:lnTo>
                      <a:pt x="3" y="62"/>
                    </a:lnTo>
                    <a:lnTo>
                      <a:pt x="1" y="56"/>
                    </a:lnTo>
                    <a:lnTo>
                      <a:pt x="0" y="50"/>
                    </a:lnTo>
                    <a:lnTo>
                      <a:pt x="2" y="38"/>
                    </a:lnTo>
                    <a:lnTo>
                      <a:pt x="6" y="24"/>
                    </a:lnTo>
                    <a:lnTo>
                      <a:pt x="12" y="12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FFCC00"/>
              </a:solidFill>
              <a:ln w="12700" cap="flat" cmpd="sng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2" name="Freeform 38"/>
              <p:cNvSpPr>
                <a:spLocks/>
              </p:cNvSpPr>
              <p:nvPr/>
            </p:nvSpPr>
            <p:spPr bwMode="auto">
              <a:xfrm>
                <a:off x="4818" y="1614"/>
                <a:ext cx="19" cy="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7"/>
                  </a:cxn>
                  <a:cxn ang="0">
                    <a:pos x="8" y="22"/>
                  </a:cxn>
                  <a:cxn ang="0">
                    <a:pos x="14" y="30"/>
                  </a:cxn>
                  <a:cxn ang="0">
                    <a:pos x="18" y="36"/>
                  </a:cxn>
                </a:cxnLst>
                <a:rect l="0" t="0" r="r" b="b"/>
                <a:pathLst>
                  <a:path w="19" h="37">
                    <a:moveTo>
                      <a:pt x="0" y="0"/>
                    </a:moveTo>
                    <a:lnTo>
                      <a:pt x="2" y="7"/>
                    </a:lnTo>
                    <a:lnTo>
                      <a:pt x="8" y="22"/>
                    </a:lnTo>
                    <a:lnTo>
                      <a:pt x="14" y="30"/>
                    </a:lnTo>
                    <a:lnTo>
                      <a:pt x="18" y="36"/>
                    </a:lnTo>
                  </a:path>
                </a:pathLst>
              </a:custGeom>
              <a:noFill/>
              <a:ln w="12700" cap="flat" cmpd="sng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3" name="Freeform 39"/>
              <p:cNvSpPr>
                <a:spLocks/>
              </p:cNvSpPr>
              <p:nvPr/>
            </p:nvSpPr>
            <p:spPr bwMode="auto">
              <a:xfrm>
                <a:off x="5251" y="1243"/>
                <a:ext cx="83" cy="68"/>
              </a:xfrm>
              <a:custGeom>
                <a:avLst/>
                <a:gdLst/>
                <a:ahLst/>
                <a:cxnLst>
                  <a:cxn ang="0">
                    <a:pos x="78" y="15"/>
                  </a:cxn>
                  <a:cxn ang="0">
                    <a:pos x="67" y="21"/>
                  </a:cxn>
                  <a:cxn ang="0">
                    <a:pos x="57" y="24"/>
                  </a:cxn>
                  <a:cxn ang="0">
                    <a:pos x="47" y="24"/>
                  </a:cxn>
                  <a:cxn ang="0">
                    <a:pos x="39" y="23"/>
                  </a:cxn>
                  <a:cxn ang="0">
                    <a:pos x="30" y="20"/>
                  </a:cxn>
                  <a:cxn ang="0">
                    <a:pos x="21" y="13"/>
                  </a:cxn>
                  <a:cxn ang="0">
                    <a:pos x="10" y="3"/>
                  </a:cxn>
                  <a:cxn ang="0">
                    <a:pos x="10" y="3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0" y="46"/>
                  </a:cxn>
                  <a:cxn ang="0">
                    <a:pos x="5" y="52"/>
                  </a:cxn>
                  <a:cxn ang="0">
                    <a:pos x="11" y="58"/>
                  </a:cxn>
                  <a:cxn ang="0">
                    <a:pos x="18" y="62"/>
                  </a:cxn>
                  <a:cxn ang="0">
                    <a:pos x="25" y="64"/>
                  </a:cxn>
                  <a:cxn ang="0">
                    <a:pos x="36" y="66"/>
                  </a:cxn>
                  <a:cxn ang="0">
                    <a:pos x="47" y="67"/>
                  </a:cxn>
                  <a:cxn ang="0">
                    <a:pos x="59" y="66"/>
                  </a:cxn>
                  <a:cxn ang="0">
                    <a:pos x="66" y="64"/>
                  </a:cxn>
                  <a:cxn ang="0">
                    <a:pos x="70" y="61"/>
                  </a:cxn>
                  <a:cxn ang="0">
                    <a:pos x="73" y="58"/>
                  </a:cxn>
                  <a:cxn ang="0">
                    <a:pos x="77" y="36"/>
                  </a:cxn>
                  <a:cxn ang="0">
                    <a:pos x="82" y="11"/>
                  </a:cxn>
                  <a:cxn ang="0">
                    <a:pos x="78" y="15"/>
                  </a:cxn>
                </a:cxnLst>
                <a:rect l="0" t="0" r="r" b="b"/>
                <a:pathLst>
                  <a:path w="83" h="68">
                    <a:moveTo>
                      <a:pt x="78" y="15"/>
                    </a:moveTo>
                    <a:lnTo>
                      <a:pt x="67" y="21"/>
                    </a:lnTo>
                    <a:lnTo>
                      <a:pt x="57" y="24"/>
                    </a:lnTo>
                    <a:lnTo>
                      <a:pt x="47" y="24"/>
                    </a:lnTo>
                    <a:lnTo>
                      <a:pt x="39" y="23"/>
                    </a:lnTo>
                    <a:lnTo>
                      <a:pt x="30" y="20"/>
                    </a:lnTo>
                    <a:lnTo>
                      <a:pt x="21" y="1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0" y="46"/>
                    </a:lnTo>
                    <a:lnTo>
                      <a:pt x="5" y="52"/>
                    </a:lnTo>
                    <a:lnTo>
                      <a:pt x="11" y="58"/>
                    </a:lnTo>
                    <a:lnTo>
                      <a:pt x="18" y="62"/>
                    </a:lnTo>
                    <a:lnTo>
                      <a:pt x="25" y="64"/>
                    </a:lnTo>
                    <a:lnTo>
                      <a:pt x="36" y="66"/>
                    </a:lnTo>
                    <a:lnTo>
                      <a:pt x="47" y="67"/>
                    </a:lnTo>
                    <a:lnTo>
                      <a:pt x="59" y="66"/>
                    </a:lnTo>
                    <a:lnTo>
                      <a:pt x="66" y="64"/>
                    </a:lnTo>
                    <a:lnTo>
                      <a:pt x="70" y="61"/>
                    </a:lnTo>
                    <a:lnTo>
                      <a:pt x="73" y="58"/>
                    </a:lnTo>
                    <a:lnTo>
                      <a:pt x="77" y="36"/>
                    </a:lnTo>
                    <a:lnTo>
                      <a:pt x="82" y="11"/>
                    </a:lnTo>
                    <a:lnTo>
                      <a:pt x="78" y="15"/>
                    </a:lnTo>
                  </a:path>
                </a:pathLst>
              </a:custGeom>
              <a:solidFill>
                <a:srgbClr val="996633"/>
              </a:solidFill>
              <a:ln w="12700" cap="flat" cmpd="sng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4" name="Freeform 40"/>
              <p:cNvSpPr>
                <a:spLocks/>
              </p:cNvSpPr>
              <p:nvPr/>
            </p:nvSpPr>
            <p:spPr bwMode="auto">
              <a:xfrm>
                <a:off x="5401" y="1075"/>
                <a:ext cx="145" cy="119"/>
              </a:xfrm>
              <a:custGeom>
                <a:avLst/>
                <a:gdLst/>
                <a:ahLst/>
                <a:cxnLst>
                  <a:cxn ang="0">
                    <a:pos x="126" y="96"/>
                  </a:cxn>
                  <a:cxn ang="0">
                    <a:pos x="113" y="94"/>
                  </a:cxn>
                  <a:cxn ang="0">
                    <a:pos x="107" y="77"/>
                  </a:cxn>
                  <a:cxn ang="0">
                    <a:pos x="97" y="67"/>
                  </a:cxn>
                  <a:cxn ang="0">
                    <a:pos x="86" y="63"/>
                  </a:cxn>
                  <a:cxn ang="0">
                    <a:pos x="69" y="61"/>
                  </a:cxn>
                  <a:cxn ang="0">
                    <a:pos x="56" y="63"/>
                  </a:cxn>
                  <a:cxn ang="0">
                    <a:pos x="47" y="67"/>
                  </a:cxn>
                  <a:cxn ang="0">
                    <a:pos x="35" y="79"/>
                  </a:cxn>
                  <a:cxn ang="0">
                    <a:pos x="26" y="66"/>
                  </a:cxn>
                  <a:cxn ang="0">
                    <a:pos x="17" y="80"/>
                  </a:cxn>
                  <a:cxn ang="0">
                    <a:pos x="14" y="100"/>
                  </a:cxn>
                  <a:cxn ang="0">
                    <a:pos x="10" y="94"/>
                  </a:cxn>
                  <a:cxn ang="0">
                    <a:pos x="9" y="73"/>
                  </a:cxn>
                  <a:cxn ang="0">
                    <a:pos x="14" y="57"/>
                  </a:cxn>
                  <a:cxn ang="0">
                    <a:pos x="0" y="68"/>
                  </a:cxn>
                  <a:cxn ang="0">
                    <a:pos x="5" y="49"/>
                  </a:cxn>
                  <a:cxn ang="0">
                    <a:pos x="19" y="29"/>
                  </a:cxn>
                  <a:cxn ang="0">
                    <a:pos x="35" y="18"/>
                  </a:cxn>
                  <a:cxn ang="0">
                    <a:pos x="18" y="17"/>
                  </a:cxn>
                  <a:cxn ang="0">
                    <a:pos x="33" y="11"/>
                  </a:cxn>
                  <a:cxn ang="0">
                    <a:pos x="47" y="12"/>
                  </a:cxn>
                  <a:cxn ang="0">
                    <a:pos x="38" y="2"/>
                  </a:cxn>
                  <a:cxn ang="0">
                    <a:pos x="61" y="2"/>
                  </a:cxn>
                  <a:cxn ang="0">
                    <a:pos x="81" y="7"/>
                  </a:cxn>
                  <a:cxn ang="0">
                    <a:pos x="85" y="4"/>
                  </a:cxn>
                  <a:cxn ang="0">
                    <a:pos x="107" y="12"/>
                  </a:cxn>
                  <a:cxn ang="0">
                    <a:pos x="124" y="25"/>
                  </a:cxn>
                  <a:cxn ang="0">
                    <a:pos x="134" y="41"/>
                  </a:cxn>
                  <a:cxn ang="0">
                    <a:pos x="141" y="61"/>
                  </a:cxn>
                  <a:cxn ang="0">
                    <a:pos x="144" y="80"/>
                  </a:cxn>
                  <a:cxn ang="0">
                    <a:pos x="141" y="97"/>
                  </a:cxn>
                  <a:cxn ang="0">
                    <a:pos x="133" y="113"/>
                  </a:cxn>
                  <a:cxn ang="0">
                    <a:pos x="127" y="116"/>
                  </a:cxn>
                </a:cxnLst>
                <a:rect l="0" t="0" r="r" b="b"/>
                <a:pathLst>
                  <a:path w="145" h="119">
                    <a:moveTo>
                      <a:pt x="127" y="116"/>
                    </a:moveTo>
                    <a:lnTo>
                      <a:pt x="126" y="96"/>
                    </a:lnTo>
                    <a:lnTo>
                      <a:pt x="114" y="107"/>
                    </a:lnTo>
                    <a:lnTo>
                      <a:pt x="113" y="94"/>
                    </a:lnTo>
                    <a:lnTo>
                      <a:pt x="111" y="85"/>
                    </a:lnTo>
                    <a:lnTo>
                      <a:pt x="107" y="77"/>
                    </a:lnTo>
                    <a:lnTo>
                      <a:pt x="102" y="72"/>
                    </a:lnTo>
                    <a:lnTo>
                      <a:pt x="97" y="67"/>
                    </a:lnTo>
                    <a:lnTo>
                      <a:pt x="91" y="64"/>
                    </a:lnTo>
                    <a:lnTo>
                      <a:pt x="86" y="63"/>
                    </a:lnTo>
                    <a:lnTo>
                      <a:pt x="81" y="62"/>
                    </a:lnTo>
                    <a:lnTo>
                      <a:pt x="69" y="61"/>
                    </a:lnTo>
                    <a:lnTo>
                      <a:pt x="63" y="61"/>
                    </a:lnTo>
                    <a:lnTo>
                      <a:pt x="56" y="63"/>
                    </a:lnTo>
                    <a:lnTo>
                      <a:pt x="51" y="65"/>
                    </a:lnTo>
                    <a:lnTo>
                      <a:pt x="47" y="67"/>
                    </a:lnTo>
                    <a:lnTo>
                      <a:pt x="41" y="72"/>
                    </a:lnTo>
                    <a:lnTo>
                      <a:pt x="35" y="79"/>
                    </a:lnTo>
                    <a:lnTo>
                      <a:pt x="32" y="62"/>
                    </a:lnTo>
                    <a:lnTo>
                      <a:pt x="26" y="66"/>
                    </a:lnTo>
                    <a:lnTo>
                      <a:pt x="20" y="73"/>
                    </a:lnTo>
                    <a:lnTo>
                      <a:pt x="17" y="80"/>
                    </a:lnTo>
                    <a:lnTo>
                      <a:pt x="15" y="89"/>
                    </a:lnTo>
                    <a:lnTo>
                      <a:pt x="14" y="100"/>
                    </a:lnTo>
                    <a:lnTo>
                      <a:pt x="14" y="100"/>
                    </a:lnTo>
                    <a:lnTo>
                      <a:pt x="10" y="94"/>
                    </a:lnTo>
                    <a:lnTo>
                      <a:pt x="9" y="84"/>
                    </a:lnTo>
                    <a:lnTo>
                      <a:pt x="9" y="73"/>
                    </a:lnTo>
                    <a:lnTo>
                      <a:pt x="10" y="67"/>
                    </a:lnTo>
                    <a:lnTo>
                      <a:pt x="14" y="57"/>
                    </a:lnTo>
                    <a:lnTo>
                      <a:pt x="9" y="62"/>
                    </a:lnTo>
                    <a:lnTo>
                      <a:pt x="0" y="68"/>
                    </a:lnTo>
                    <a:lnTo>
                      <a:pt x="2" y="60"/>
                    </a:lnTo>
                    <a:lnTo>
                      <a:pt x="5" y="49"/>
                    </a:lnTo>
                    <a:lnTo>
                      <a:pt x="10" y="40"/>
                    </a:lnTo>
                    <a:lnTo>
                      <a:pt x="19" y="29"/>
                    </a:lnTo>
                    <a:lnTo>
                      <a:pt x="26" y="24"/>
                    </a:lnTo>
                    <a:lnTo>
                      <a:pt x="35" y="18"/>
                    </a:lnTo>
                    <a:lnTo>
                      <a:pt x="27" y="16"/>
                    </a:lnTo>
                    <a:lnTo>
                      <a:pt x="18" y="17"/>
                    </a:lnTo>
                    <a:lnTo>
                      <a:pt x="26" y="13"/>
                    </a:lnTo>
                    <a:lnTo>
                      <a:pt x="33" y="11"/>
                    </a:lnTo>
                    <a:lnTo>
                      <a:pt x="40" y="10"/>
                    </a:lnTo>
                    <a:lnTo>
                      <a:pt x="47" y="12"/>
                    </a:lnTo>
                    <a:lnTo>
                      <a:pt x="44" y="7"/>
                    </a:lnTo>
                    <a:lnTo>
                      <a:pt x="38" y="2"/>
                    </a:lnTo>
                    <a:lnTo>
                      <a:pt x="50" y="0"/>
                    </a:lnTo>
                    <a:lnTo>
                      <a:pt x="61" y="2"/>
                    </a:lnTo>
                    <a:lnTo>
                      <a:pt x="71" y="4"/>
                    </a:lnTo>
                    <a:lnTo>
                      <a:pt x="81" y="7"/>
                    </a:lnTo>
                    <a:lnTo>
                      <a:pt x="75" y="2"/>
                    </a:lnTo>
                    <a:lnTo>
                      <a:pt x="85" y="4"/>
                    </a:lnTo>
                    <a:lnTo>
                      <a:pt x="97" y="8"/>
                    </a:lnTo>
                    <a:lnTo>
                      <a:pt x="107" y="12"/>
                    </a:lnTo>
                    <a:lnTo>
                      <a:pt x="117" y="19"/>
                    </a:lnTo>
                    <a:lnTo>
                      <a:pt x="124" y="25"/>
                    </a:lnTo>
                    <a:lnTo>
                      <a:pt x="129" y="33"/>
                    </a:lnTo>
                    <a:lnTo>
                      <a:pt x="134" y="41"/>
                    </a:lnTo>
                    <a:lnTo>
                      <a:pt x="138" y="51"/>
                    </a:lnTo>
                    <a:lnTo>
                      <a:pt x="141" y="61"/>
                    </a:lnTo>
                    <a:lnTo>
                      <a:pt x="143" y="73"/>
                    </a:lnTo>
                    <a:lnTo>
                      <a:pt x="144" y="80"/>
                    </a:lnTo>
                    <a:lnTo>
                      <a:pt x="143" y="89"/>
                    </a:lnTo>
                    <a:lnTo>
                      <a:pt x="141" y="97"/>
                    </a:lnTo>
                    <a:lnTo>
                      <a:pt x="137" y="106"/>
                    </a:lnTo>
                    <a:lnTo>
                      <a:pt x="133" y="113"/>
                    </a:lnTo>
                    <a:lnTo>
                      <a:pt x="127" y="118"/>
                    </a:lnTo>
                    <a:lnTo>
                      <a:pt x="127" y="116"/>
                    </a:lnTo>
                  </a:path>
                </a:pathLst>
              </a:custGeom>
              <a:solidFill>
                <a:srgbClr val="CC9900"/>
              </a:solidFill>
              <a:ln w="12700" cap="flat" cmpd="sng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5" name="Freeform 41"/>
              <p:cNvSpPr>
                <a:spLocks/>
              </p:cNvSpPr>
              <p:nvPr/>
            </p:nvSpPr>
            <p:spPr bwMode="auto">
              <a:xfrm>
                <a:off x="5428" y="1232"/>
                <a:ext cx="101" cy="52"/>
              </a:xfrm>
              <a:custGeom>
                <a:avLst/>
                <a:gdLst/>
                <a:ahLst/>
                <a:cxnLst>
                  <a:cxn ang="0">
                    <a:pos x="3" y="36"/>
                  </a:cxn>
                  <a:cxn ang="0">
                    <a:pos x="6" y="38"/>
                  </a:cxn>
                  <a:cxn ang="0">
                    <a:pos x="7" y="40"/>
                  </a:cxn>
                  <a:cxn ang="0">
                    <a:pos x="10" y="44"/>
                  </a:cxn>
                  <a:cxn ang="0">
                    <a:pos x="11" y="47"/>
                  </a:cxn>
                  <a:cxn ang="0">
                    <a:pos x="12" y="47"/>
                  </a:cxn>
                  <a:cxn ang="0">
                    <a:pos x="22" y="48"/>
                  </a:cxn>
                  <a:cxn ang="0">
                    <a:pos x="34" y="51"/>
                  </a:cxn>
                  <a:cxn ang="0">
                    <a:pos x="41" y="43"/>
                  </a:cxn>
                  <a:cxn ang="0">
                    <a:pos x="49" y="36"/>
                  </a:cxn>
                  <a:cxn ang="0">
                    <a:pos x="60" y="31"/>
                  </a:cxn>
                  <a:cxn ang="0">
                    <a:pos x="74" y="26"/>
                  </a:cxn>
                  <a:cxn ang="0">
                    <a:pos x="88" y="24"/>
                  </a:cxn>
                  <a:cxn ang="0">
                    <a:pos x="94" y="25"/>
                  </a:cxn>
                  <a:cxn ang="0">
                    <a:pos x="98" y="28"/>
                  </a:cxn>
                  <a:cxn ang="0">
                    <a:pos x="100" y="31"/>
                  </a:cxn>
                  <a:cxn ang="0">
                    <a:pos x="99" y="29"/>
                  </a:cxn>
                  <a:cxn ang="0">
                    <a:pos x="90" y="16"/>
                  </a:cxn>
                  <a:cxn ang="0">
                    <a:pos x="89" y="12"/>
                  </a:cxn>
                  <a:cxn ang="0">
                    <a:pos x="87" y="9"/>
                  </a:cxn>
                  <a:cxn ang="0">
                    <a:pos x="86" y="1"/>
                  </a:cxn>
                  <a:cxn ang="0">
                    <a:pos x="86" y="0"/>
                  </a:cxn>
                  <a:cxn ang="0">
                    <a:pos x="82" y="4"/>
                  </a:cxn>
                  <a:cxn ang="0">
                    <a:pos x="76" y="9"/>
                  </a:cxn>
                  <a:cxn ang="0">
                    <a:pos x="71" y="13"/>
                  </a:cxn>
                  <a:cxn ang="0">
                    <a:pos x="64" y="16"/>
                  </a:cxn>
                  <a:cxn ang="0">
                    <a:pos x="59" y="18"/>
                  </a:cxn>
                  <a:cxn ang="0">
                    <a:pos x="54" y="20"/>
                  </a:cxn>
                  <a:cxn ang="0">
                    <a:pos x="44" y="22"/>
                  </a:cxn>
                  <a:cxn ang="0">
                    <a:pos x="34" y="22"/>
                  </a:cxn>
                  <a:cxn ang="0">
                    <a:pos x="20" y="20"/>
                  </a:cxn>
                  <a:cxn ang="0">
                    <a:pos x="14" y="17"/>
                  </a:cxn>
                  <a:cxn ang="0">
                    <a:pos x="15" y="18"/>
                  </a:cxn>
                  <a:cxn ang="0">
                    <a:pos x="0" y="34"/>
                  </a:cxn>
                  <a:cxn ang="0">
                    <a:pos x="3" y="36"/>
                  </a:cxn>
                </a:cxnLst>
                <a:rect l="0" t="0" r="r" b="b"/>
                <a:pathLst>
                  <a:path w="101" h="52">
                    <a:moveTo>
                      <a:pt x="3" y="36"/>
                    </a:moveTo>
                    <a:lnTo>
                      <a:pt x="6" y="38"/>
                    </a:lnTo>
                    <a:lnTo>
                      <a:pt x="7" y="40"/>
                    </a:lnTo>
                    <a:lnTo>
                      <a:pt x="10" y="44"/>
                    </a:lnTo>
                    <a:lnTo>
                      <a:pt x="11" y="47"/>
                    </a:lnTo>
                    <a:lnTo>
                      <a:pt x="12" y="47"/>
                    </a:lnTo>
                    <a:lnTo>
                      <a:pt x="22" y="48"/>
                    </a:lnTo>
                    <a:lnTo>
                      <a:pt x="34" y="51"/>
                    </a:lnTo>
                    <a:lnTo>
                      <a:pt x="41" y="43"/>
                    </a:lnTo>
                    <a:lnTo>
                      <a:pt x="49" y="36"/>
                    </a:lnTo>
                    <a:lnTo>
                      <a:pt x="60" y="31"/>
                    </a:lnTo>
                    <a:lnTo>
                      <a:pt x="74" y="26"/>
                    </a:lnTo>
                    <a:lnTo>
                      <a:pt x="88" y="24"/>
                    </a:lnTo>
                    <a:lnTo>
                      <a:pt x="94" y="25"/>
                    </a:lnTo>
                    <a:lnTo>
                      <a:pt x="98" y="28"/>
                    </a:lnTo>
                    <a:lnTo>
                      <a:pt x="100" y="31"/>
                    </a:lnTo>
                    <a:lnTo>
                      <a:pt x="99" y="29"/>
                    </a:lnTo>
                    <a:lnTo>
                      <a:pt x="90" y="16"/>
                    </a:lnTo>
                    <a:lnTo>
                      <a:pt x="89" y="12"/>
                    </a:lnTo>
                    <a:lnTo>
                      <a:pt x="87" y="9"/>
                    </a:lnTo>
                    <a:lnTo>
                      <a:pt x="86" y="1"/>
                    </a:lnTo>
                    <a:lnTo>
                      <a:pt x="86" y="0"/>
                    </a:lnTo>
                    <a:lnTo>
                      <a:pt x="82" y="4"/>
                    </a:lnTo>
                    <a:lnTo>
                      <a:pt x="76" y="9"/>
                    </a:lnTo>
                    <a:lnTo>
                      <a:pt x="71" y="13"/>
                    </a:lnTo>
                    <a:lnTo>
                      <a:pt x="64" y="16"/>
                    </a:lnTo>
                    <a:lnTo>
                      <a:pt x="59" y="18"/>
                    </a:lnTo>
                    <a:lnTo>
                      <a:pt x="54" y="20"/>
                    </a:lnTo>
                    <a:lnTo>
                      <a:pt x="44" y="22"/>
                    </a:lnTo>
                    <a:lnTo>
                      <a:pt x="34" y="22"/>
                    </a:lnTo>
                    <a:lnTo>
                      <a:pt x="20" y="20"/>
                    </a:lnTo>
                    <a:lnTo>
                      <a:pt x="14" y="17"/>
                    </a:lnTo>
                    <a:lnTo>
                      <a:pt x="15" y="18"/>
                    </a:lnTo>
                    <a:lnTo>
                      <a:pt x="0" y="34"/>
                    </a:lnTo>
                    <a:lnTo>
                      <a:pt x="3" y="36"/>
                    </a:lnTo>
                  </a:path>
                </a:pathLst>
              </a:custGeom>
              <a:solidFill>
                <a:srgbClr val="CCFF33"/>
              </a:solidFill>
              <a:ln w="12700" cap="flat" cmpd="sng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6" name="Freeform 42"/>
              <p:cNvSpPr>
                <a:spLocks/>
              </p:cNvSpPr>
              <p:nvPr/>
            </p:nvSpPr>
            <p:spPr bwMode="auto">
              <a:xfrm>
                <a:off x="5415" y="1136"/>
                <a:ext cx="115" cy="119"/>
              </a:xfrm>
              <a:custGeom>
                <a:avLst/>
                <a:gdLst/>
                <a:ahLst/>
                <a:cxnLst>
                  <a:cxn ang="0">
                    <a:pos x="28" y="113"/>
                  </a:cxn>
                  <a:cxn ang="0">
                    <a:pos x="21" y="109"/>
                  </a:cxn>
                  <a:cxn ang="0">
                    <a:pos x="16" y="104"/>
                  </a:cxn>
                  <a:cxn ang="0">
                    <a:pos x="11" y="96"/>
                  </a:cxn>
                  <a:cxn ang="0">
                    <a:pos x="7" y="88"/>
                  </a:cxn>
                  <a:cxn ang="0">
                    <a:pos x="2" y="72"/>
                  </a:cxn>
                  <a:cxn ang="0">
                    <a:pos x="1" y="55"/>
                  </a:cxn>
                  <a:cxn ang="0">
                    <a:pos x="0" y="39"/>
                  </a:cxn>
                  <a:cxn ang="0">
                    <a:pos x="1" y="28"/>
                  </a:cxn>
                  <a:cxn ang="0">
                    <a:pos x="3" y="19"/>
                  </a:cxn>
                  <a:cxn ang="0">
                    <a:pos x="6" y="12"/>
                  </a:cxn>
                  <a:cxn ang="0">
                    <a:pos x="12" y="5"/>
                  </a:cxn>
                  <a:cxn ang="0">
                    <a:pos x="18" y="1"/>
                  </a:cxn>
                  <a:cxn ang="0">
                    <a:pos x="21" y="18"/>
                  </a:cxn>
                  <a:cxn ang="0">
                    <a:pos x="27" y="11"/>
                  </a:cxn>
                  <a:cxn ang="0">
                    <a:pos x="33" y="6"/>
                  </a:cxn>
                  <a:cxn ang="0">
                    <a:pos x="37" y="4"/>
                  </a:cxn>
                  <a:cxn ang="0">
                    <a:pos x="42" y="2"/>
                  </a:cxn>
                  <a:cxn ang="0">
                    <a:pos x="49" y="0"/>
                  </a:cxn>
                  <a:cxn ang="0">
                    <a:pos x="55" y="0"/>
                  </a:cxn>
                  <a:cxn ang="0">
                    <a:pos x="67" y="1"/>
                  </a:cxn>
                  <a:cxn ang="0">
                    <a:pos x="72" y="2"/>
                  </a:cxn>
                  <a:cxn ang="0">
                    <a:pos x="77" y="3"/>
                  </a:cxn>
                  <a:cxn ang="0">
                    <a:pos x="83" y="6"/>
                  </a:cxn>
                  <a:cxn ang="0">
                    <a:pos x="88" y="11"/>
                  </a:cxn>
                  <a:cxn ang="0">
                    <a:pos x="93" y="16"/>
                  </a:cxn>
                  <a:cxn ang="0">
                    <a:pos x="97" y="24"/>
                  </a:cxn>
                  <a:cxn ang="0">
                    <a:pos x="99" y="33"/>
                  </a:cxn>
                  <a:cxn ang="0">
                    <a:pos x="100" y="46"/>
                  </a:cxn>
                  <a:cxn ang="0">
                    <a:pos x="105" y="41"/>
                  </a:cxn>
                  <a:cxn ang="0">
                    <a:pos x="112" y="35"/>
                  </a:cxn>
                  <a:cxn ang="0">
                    <a:pos x="114" y="55"/>
                  </a:cxn>
                  <a:cxn ang="0">
                    <a:pos x="108" y="76"/>
                  </a:cxn>
                  <a:cxn ang="0">
                    <a:pos x="105" y="85"/>
                  </a:cxn>
                  <a:cxn ang="0">
                    <a:pos x="100" y="93"/>
                  </a:cxn>
                  <a:cxn ang="0">
                    <a:pos x="99" y="96"/>
                  </a:cxn>
                  <a:cxn ang="0">
                    <a:pos x="99" y="96"/>
                  </a:cxn>
                  <a:cxn ang="0">
                    <a:pos x="96" y="100"/>
                  </a:cxn>
                  <a:cxn ang="0">
                    <a:pos x="90" y="105"/>
                  </a:cxn>
                  <a:cxn ang="0">
                    <a:pos x="84" y="109"/>
                  </a:cxn>
                  <a:cxn ang="0">
                    <a:pos x="78" y="112"/>
                  </a:cxn>
                  <a:cxn ang="0">
                    <a:pos x="73" y="114"/>
                  </a:cxn>
                  <a:cxn ang="0">
                    <a:pos x="67" y="116"/>
                  </a:cxn>
                  <a:cxn ang="0">
                    <a:pos x="57" y="118"/>
                  </a:cxn>
                  <a:cxn ang="0">
                    <a:pos x="47" y="118"/>
                  </a:cxn>
                  <a:cxn ang="0">
                    <a:pos x="33" y="116"/>
                  </a:cxn>
                  <a:cxn ang="0">
                    <a:pos x="28" y="113"/>
                  </a:cxn>
                </a:cxnLst>
                <a:rect l="0" t="0" r="r" b="b"/>
                <a:pathLst>
                  <a:path w="115" h="119">
                    <a:moveTo>
                      <a:pt x="28" y="113"/>
                    </a:moveTo>
                    <a:lnTo>
                      <a:pt x="21" y="109"/>
                    </a:lnTo>
                    <a:lnTo>
                      <a:pt x="16" y="104"/>
                    </a:lnTo>
                    <a:lnTo>
                      <a:pt x="11" y="96"/>
                    </a:lnTo>
                    <a:lnTo>
                      <a:pt x="7" y="88"/>
                    </a:lnTo>
                    <a:lnTo>
                      <a:pt x="2" y="72"/>
                    </a:lnTo>
                    <a:lnTo>
                      <a:pt x="1" y="55"/>
                    </a:lnTo>
                    <a:lnTo>
                      <a:pt x="0" y="39"/>
                    </a:lnTo>
                    <a:lnTo>
                      <a:pt x="1" y="28"/>
                    </a:lnTo>
                    <a:lnTo>
                      <a:pt x="3" y="19"/>
                    </a:lnTo>
                    <a:lnTo>
                      <a:pt x="6" y="12"/>
                    </a:lnTo>
                    <a:lnTo>
                      <a:pt x="12" y="5"/>
                    </a:lnTo>
                    <a:lnTo>
                      <a:pt x="18" y="1"/>
                    </a:lnTo>
                    <a:lnTo>
                      <a:pt x="21" y="18"/>
                    </a:lnTo>
                    <a:lnTo>
                      <a:pt x="27" y="11"/>
                    </a:lnTo>
                    <a:lnTo>
                      <a:pt x="33" y="6"/>
                    </a:lnTo>
                    <a:lnTo>
                      <a:pt x="37" y="4"/>
                    </a:lnTo>
                    <a:lnTo>
                      <a:pt x="42" y="2"/>
                    </a:lnTo>
                    <a:lnTo>
                      <a:pt x="49" y="0"/>
                    </a:lnTo>
                    <a:lnTo>
                      <a:pt x="55" y="0"/>
                    </a:lnTo>
                    <a:lnTo>
                      <a:pt x="67" y="1"/>
                    </a:lnTo>
                    <a:lnTo>
                      <a:pt x="72" y="2"/>
                    </a:lnTo>
                    <a:lnTo>
                      <a:pt x="77" y="3"/>
                    </a:lnTo>
                    <a:lnTo>
                      <a:pt x="83" y="6"/>
                    </a:lnTo>
                    <a:lnTo>
                      <a:pt x="88" y="11"/>
                    </a:lnTo>
                    <a:lnTo>
                      <a:pt x="93" y="16"/>
                    </a:lnTo>
                    <a:lnTo>
                      <a:pt x="97" y="24"/>
                    </a:lnTo>
                    <a:lnTo>
                      <a:pt x="99" y="33"/>
                    </a:lnTo>
                    <a:lnTo>
                      <a:pt x="100" y="46"/>
                    </a:lnTo>
                    <a:lnTo>
                      <a:pt x="105" y="41"/>
                    </a:lnTo>
                    <a:lnTo>
                      <a:pt x="112" y="35"/>
                    </a:lnTo>
                    <a:lnTo>
                      <a:pt x="114" y="55"/>
                    </a:lnTo>
                    <a:lnTo>
                      <a:pt x="108" y="76"/>
                    </a:lnTo>
                    <a:lnTo>
                      <a:pt x="105" y="85"/>
                    </a:lnTo>
                    <a:lnTo>
                      <a:pt x="100" y="93"/>
                    </a:lnTo>
                    <a:lnTo>
                      <a:pt x="99" y="96"/>
                    </a:lnTo>
                    <a:lnTo>
                      <a:pt x="99" y="96"/>
                    </a:lnTo>
                    <a:lnTo>
                      <a:pt x="96" y="100"/>
                    </a:lnTo>
                    <a:lnTo>
                      <a:pt x="90" y="105"/>
                    </a:lnTo>
                    <a:lnTo>
                      <a:pt x="84" y="109"/>
                    </a:lnTo>
                    <a:lnTo>
                      <a:pt x="78" y="112"/>
                    </a:lnTo>
                    <a:lnTo>
                      <a:pt x="73" y="114"/>
                    </a:lnTo>
                    <a:lnTo>
                      <a:pt x="67" y="116"/>
                    </a:lnTo>
                    <a:lnTo>
                      <a:pt x="57" y="118"/>
                    </a:lnTo>
                    <a:lnTo>
                      <a:pt x="47" y="118"/>
                    </a:lnTo>
                    <a:lnTo>
                      <a:pt x="33" y="116"/>
                    </a:lnTo>
                    <a:lnTo>
                      <a:pt x="28" y="113"/>
                    </a:lnTo>
                  </a:path>
                </a:pathLst>
              </a:custGeom>
              <a:solidFill>
                <a:srgbClr val="FFCCCC"/>
              </a:solidFill>
              <a:ln w="12700" cap="flat" cmpd="sng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7" name="Freeform 43"/>
              <p:cNvSpPr>
                <a:spLocks/>
              </p:cNvSpPr>
              <p:nvPr/>
            </p:nvSpPr>
            <p:spPr bwMode="auto">
              <a:xfrm>
                <a:off x="5440" y="1256"/>
                <a:ext cx="97" cy="79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1" y="29"/>
                  </a:cxn>
                  <a:cxn ang="0">
                    <a:pos x="4" y="39"/>
                  </a:cxn>
                  <a:cxn ang="0">
                    <a:pos x="6" y="56"/>
                  </a:cxn>
                  <a:cxn ang="0">
                    <a:pos x="15" y="62"/>
                  </a:cxn>
                  <a:cxn ang="0">
                    <a:pos x="22" y="68"/>
                  </a:cxn>
                  <a:cxn ang="0">
                    <a:pos x="26" y="78"/>
                  </a:cxn>
                  <a:cxn ang="0">
                    <a:pos x="32" y="72"/>
                  </a:cxn>
                  <a:cxn ang="0">
                    <a:pos x="40" y="65"/>
                  </a:cxn>
                  <a:cxn ang="0">
                    <a:pos x="40" y="62"/>
                  </a:cxn>
                  <a:cxn ang="0">
                    <a:pos x="40" y="50"/>
                  </a:cxn>
                  <a:cxn ang="0">
                    <a:pos x="42" y="43"/>
                  </a:cxn>
                  <a:cxn ang="0">
                    <a:pos x="46" y="37"/>
                  </a:cxn>
                  <a:cxn ang="0">
                    <a:pos x="50" y="31"/>
                  </a:cxn>
                  <a:cxn ang="0">
                    <a:pos x="63" y="23"/>
                  </a:cxn>
                  <a:cxn ang="0">
                    <a:pos x="73" y="21"/>
                  </a:cxn>
                  <a:cxn ang="0">
                    <a:pos x="84" y="22"/>
                  </a:cxn>
                  <a:cxn ang="0">
                    <a:pos x="90" y="25"/>
                  </a:cxn>
                  <a:cxn ang="0">
                    <a:pos x="94" y="27"/>
                  </a:cxn>
                  <a:cxn ang="0">
                    <a:pos x="96" y="30"/>
                  </a:cxn>
                  <a:cxn ang="0">
                    <a:pos x="96" y="29"/>
                  </a:cxn>
                  <a:cxn ang="0">
                    <a:pos x="91" y="13"/>
                  </a:cxn>
                  <a:cxn ang="0">
                    <a:pos x="89" y="7"/>
                  </a:cxn>
                  <a:cxn ang="0">
                    <a:pos x="86" y="4"/>
                  </a:cxn>
                  <a:cxn ang="0">
                    <a:pos x="82" y="1"/>
                  </a:cxn>
                  <a:cxn ang="0">
                    <a:pos x="76" y="0"/>
                  </a:cxn>
                  <a:cxn ang="0">
                    <a:pos x="63" y="2"/>
                  </a:cxn>
                  <a:cxn ang="0">
                    <a:pos x="47" y="7"/>
                  </a:cxn>
                  <a:cxn ang="0">
                    <a:pos x="36" y="13"/>
                  </a:cxn>
                  <a:cxn ang="0">
                    <a:pos x="28" y="20"/>
                  </a:cxn>
                  <a:cxn ang="0">
                    <a:pos x="22" y="28"/>
                  </a:cxn>
                  <a:cxn ang="0">
                    <a:pos x="11" y="24"/>
                  </a:cxn>
                  <a:cxn ang="0">
                    <a:pos x="0" y="23"/>
                  </a:cxn>
                  <a:cxn ang="0">
                    <a:pos x="0" y="23"/>
                  </a:cxn>
                </a:cxnLst>
                <a:rect l="0" t="0" r="r" b="b"/>
                <a:pathLst>
                  <a:path w="97" h="79">
                    <a:moveTo>
                      <a:pt x="0" y="23"/>
                    </a:moveTo>
                    <a:lnTo>
                      <a:pt x="1" y="29"/>
                    </a:lnTo>
                    <a:lnTo>
                      <a:pt x="4" y="39"/>
                    </a:lnTo>
                    <a:lnTo>
                      <a:pt x="6" y="56"/>
                    </a:lnTo>
                    <a:lnTo>
                      <a:pt x="15" y="62"/>
                    </a:lnTo>
                    <a:lnTo>
                      <a:pt x="22" y="68"/>
                    </a:lnTo>
                    <a:lnTo>
                      <a:pt x="26" y="78"/>
                    </a:lnTo>
                    <a:lnTo>
                      <a:pt x="32" y="72"/>
                    </a:lnTo>
                    <a:lnTo>
                      <a:pt x="40" y="65"/>
                    </a:lnTo>
                    <a:lnTo>
                      <a:pt x="40" y="62"/>
                    </a:lnTo>
                    <a:lnTo>
                      <a:pt x="40" y="50"/>
                    </a:lnTo>
                    <a:lnTo>
                      <a:pt x="42" y="43"/>
                    </a:lnTo>
                    <a:lnTo>
                      <a:pt x="46" y="37"/>
                    </a:lnTo>
                    <a:lnTo>
                      <a:pt x="50" y="31"/>
                    </a:lnTo>
                    <a:lnTo>
                      <a:pt x="63" y="23"/>
                    </a:lnTo>
                    <a:lnTo>
                      <a:pt x="73" y="21"/>
                    </a:lnTo>
                    <a:lnTo>
                      <a:pt x="84" y="22"/>
                    </a:lnTo>
                    <a:lnTo>
                      <a:pt x="90" y="25"/>
                    </a:lnTo>
                    <a:lnTo>
                      <a:pt x="94" y="27"/>
                    </a:lnTo>
                    <a:lnTo>
                      <a:pt x="96" y="30"/>
                    </a:lnTo>
                    <a:lnTo>
                      <a:pt x="96" y="29"/>
                    </a:lnTo>
                    <a:lnTo>
                      <a:pt x="91" y="13"/>
                    </a:lnTo>
                    <a:lnTo>
                      <a:pt x="89" y="7"/>
                    </a:lnTo>
                    <a:lnTo>
                      <a:pt x="86" y="4"/>
                    </a:lnTo>
                    <a:lnTo>
                      <a:pt x="82" y="1"/>
                    </a:lnTo>
                    <a:lnTo>
                      <a:pt x="76" y="0"/>
                    </a:lnTo>
                    <a:lnTo>
                      <a:pt x="63" y="2"/>
                    </a:lnTo>
                    <a:lnTo>
                      <a:pt x="47" y="7"/>
                    </a:lnTo>
                    <a:lnTo>
                      <a:pt x="36" y="13"/>
                    </a:lnTo>
                    <a:lnTo>
                      <a:pt x="28" y="20"/>
                    </a:lnTo>
                    <a:lnTo>
                      <a:pt x="22" y="28"/>
                    </a:lnTo>
                    <a:lnTo>
                      <a:pt x="11" y="24"/>
                    </a:lnTo>
                    <a:lnTo>
                      <a:pt x="0" y="23"/>
                    </a:lnTo>
                    <a:lnTo>
                      <a:pt x="0" y="23"/>
                    </a:lnTo>
                  </a:path>
                </a:pathLst>
              </a:custGeom>
              <a:solidFill>
                <a:srgbClr val="CCFF33"/>
              </a:solidFill>
              <a:ln w="12700" cap="flat" cmpd="sng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8" name="Freeform 44"/>
              <p:cNvSpPr>
                <a:spLocks/>
              </p:cNvSpPr>
              <p:nvPr/>
            </p:nvSpPr>
            <p:spPr bwMode="auto">
              <a:xfrm>
                <a:off x="5358" y="1449"/>
                <a:ext cx="27" cy="2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2" y="5"/>
                  </a:cxn>
                  <a:cxn ang="0">
                    <a:pos x="21" y="11"/>
                  </a:cxn>
                  <a:cxn ang="0">
                    <a:pos x="25" y="15"/>
                  </a:cxn>
                  <a:cxn ang="0">
                    <a:pos x="26" y="18"/>
                  </a:cxn>
                  <a:cxn ang="0">
                    <a:pos x="26" y="21"/>
                  </a:cxn>
                  <a:cxn ang="0">
                    <a:pos x="26" y="26"/>
                  </a:cxn>
                  <a:cxn ang="0">
                    <a:pos x="22" y="27"/>
                  </a:cxn>
                  <a:cxn ang="0">
                    <a:pos x="18" y="26"/>
                  </a:cxn>
                  <a:cxn ang="0">
                    <a:pos x="7" y="20"/>
                  </a:cxn>
                  <a:cxn ang="0">
                    <a:pos x="0" y="16"/>
                  </a:cxn>
                  <a:cxn ang="0">
                    <a:pos x="7" y="0"/>
                  </a:cxn>
                </a:cxnLst>
                <a:rect l="0" t="0" r="r" b="b"/>
                <a:pathLst>
                  <a:path w="27" h="28">
                    <a:moveTo>
                      <a:pt x="7" y="0"/>
                    </a:moveTo>
                    <a:lnTo>
                      <a:pt x="12" y="5"/>
                    </a:lnTo>
                    <a:lnTo>
                      <a:pt x="21" y="11"/>
                    </a:lnTo>
                    <a:lnTo>
                      <a:pt x="25" y="15"/>
                    </a:lnTo>
                    <a:lnTo>
                      <a:pt x="26" y="18"/>
                    </a:lnTo>
                    <a:lnTo>
                      <a:pt x="26" y="21"/>
                    </a:lnTo>
                    <a:lnTo>
                      <a:pt x="26" y="26"/>
                    </a:lnTo>
                    <a:lnTo>
                      <a:pt x="22" y="27"/>
                    </a:lnTo>
                    <a:lnTo>
                      <a:pt x="18" y="26"/>
                    </a:lnTo>
                    <a:lnTo>
                      <a:pt x="7" y="20"/>
                    </a:lnTo>
                    <a:lnTo>
                      <a:pt x="0" y="16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FFCCCC"/>
              </a:solidFill>
              <a:ln w="12700" cap="flat" cmpd="sng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9" name="Freeform 45"/>
              <p:cNvSpPr>
                <a:spLocks/>
              </p:cNvSpPr>
              <p:nvPr/>
            </p:nvSpPr>
            <p:spPr bwMode="auto">
              <a:xfrm>
                <a:off x="5334" y="1429"/>
                <a:ext cx="129" cy="88"/>
              </a:xfrm>
              <a:custGeom>
                <a:avLst/>
                <a:gdLst/>
                <a:ahLst/>
                <a:cxnLst>
                  <a:cxn ang="0">
                    <a:pos x="10" y="86"/>
                  </a:cxn>
                  <a:cxn ang="0">
                    <a:pos x="7" y="82"/>
                  </a:cxn>
                  <a:cxn ang="0">
                    <a:pos x="6" y="77"/>
                  </a:cxn>
                  <a:cxn ang="0">
                    <a:pos x="8" y="71"/>
                  </a:cxn>
                  <a:cxn ang="0">
                    <a:pos x="10" y="69"/>
                  </a:cxn>
                  <a:cxn ang="0">
                    <a:pos x="5" y="65"/>
                  </a:cxn>
                  <a:cxn ang="0">
                    <a:pos x="4" y="62"/>
                  </a:cxn>
                  <a:cxn ang="0">
                    <a:pos x="3" y="59"/>
                  </a:cxn>
                  <a:cxn ang="0">
                    <a:pos x="4" y="55"/>
                  </a:cxn>
                  <a:cxn ang="0">
                    <a:pos x="6" y="52"/>
                  </a:cxn>
                  <a:cxn ang="0">
                    <a:pos x="2" y="48"/>
                  </a:cxn>
                  <a:cxn ang="0">
                    <a:pos x="0" y="45"/>
                  </a:cxn>
                  <a:cxn ang="0">
                    <a:pos x="1" y="41"/>
                  </a:cxn>
                  <a:cxn ang="0">
                    <a:pos x="4" y="34"/>
                  </a:cxn>
                  <a:cxn ang="0">
                    <a:pos x="6" y="31"/>
                  </a:cxn>
                  <a:cxn ang="0">
                    <a:pos x="8" y="30"/>
                  </a:cxn>
                  <a:cxn ang="0">
                    <a:pos x="12" y="29"/>
                  </a:cxn>
                  <a:cxn ang="0">
                    <a:pos x="15" y="31"/>
                  </a:cxn>
                  <a:cxn ang="0">
                    <a:pos x="24" y="36"/>
                  </a:cxn>
                  <a:cxn ang="0">
                    <a:pos x="31" y="40"/>
                  </a:cxn>
                  <a:cxn ang="0">
                    <a:pos x="42" y="46"/>
                  </a:cxn>
                  <a:cxn ang="0">
                    <a:pos x="46" y="47"/>
                  </a:cxn>
                  <a:cxn ang="0">
                    <a:pos x="50" y="46"/>
                  </a:cxn>
                  <a:cxn ang="0">
                    <a:pos x="50" y="41"/>
                  </a:cxn>
                  <a:cxn ang="0">
                    <a:pos x="50" y="38"/>
                  </a:cxn>
                  <a:cxn ang="0">
                    <a:pos x="49" y="35"/>
                  </a:cxn>
                  <a:cxn ang="0">
                    <a:pos x="45" y="31"/>
                  </a:cxn>
                  <a:cxn ang="0">
                    <a:pos x="36" y="25"/>
                  </a:cxn>
                  <a:cxn ang="0">
                    <a:pos x="32" y="20"/>
                  </a:cxn>
                  <a:cxn ang="0">
                    <a:pos x="29" y="14"/>
                  </a:cxn>
                  <a:cxn ang="0">
                    <a:pos x="30" y="8"/>
                  </a:cxn>
                  <a:cxn ang="0">
                    <a:pos x="33" y="4"/>
                  </a:cxn>
                  <a:cxn ang="0">
                    <a:pos x="36" y="0"/>
                  </a:cxn>
                  <a:cxn ang="0">
                    <a:pos x="41" y="4"/>
                  </a:cxn>
                  <a:cxn ang="0">
                    <a:pos x="41" y="4"/>
                  </a:cxn>
                  <a:cxn ang="0">
                    <a:pos x="46" y="9"/>
                  </a:cxn>
                  <a:cxn ang="0">
                    <a:pos x="56" y="15"/>
                  </a:cxn>
                  <a:cxn ang="0">
                    <a:pos x="61" y="20"/>
                  </a:cxn>
                  <a:cxn ang="0">
                    <a:pos x="78" y="29"/>
                  </a:cxn>
                  <a:cxn ang="0">
                    <a:pos x="97" y="42"/>
                  </a:cxn>
                  <a:cxn ang="0">
                    <a:pos x="114" y="56"/>
                  </a:cxn>
                  <a:cxn ang="0">
                    <a:pos x="128" y="69"/>
                  </a:cxn>
                  <a:cxn ang="0">
                    <a:pos x="124" y="75"/>
                  </a:cxn>
                  <a:cxn ang="0">
                    <a:pos x="114" y="85"/>
                  </a:cxn>
                  <a:cxn ang="0">
                    <a:pos x="108" y="87"/>
                  </a:cxn>
                  <a:cxn ang="0">
                    <a:pos x="93" y="87"/>
                  </a:cxn>
                  <a:cxn ang="0">
                    <a:pos x="93" y="83"/>
                  </a:cxn>
                  <a:cxn ang="0">
                    <a:pos x="10" y="86"/>
                  </a:cxn>
                </a:cxnLst>
                <a:rect l="0" t="0" r="r" b="b"/>
                <a:pathLst>
                  <a:path w="129" h="88">
                    <a:moveTo>
                      <a:pt x="10" y="86"/>
                    </a:moveTo>
                    <a:lnTo>
                      <a:pt x="7" y="82"/>
                    </a:lnTo>
                    <a:lnTo>
                      <a:pt x="6" y="77"/>
                    </a:lnTo>
                    <a:lnTo>
                      <a:pt x="8" y="71"/>
                    </a:lnTo>
                    <a:lnTo>
                      <a:pt x="10" y="69"/>
                    </a:lnTo>
                    <a:lnTo>
                      <a:pt x="5" y="65"/>
                    </a:lnTo>
                    <a:lnTo>
                      <a:pt x="4" y="62"/>
                    </a:lnTo>
                    <a:lnTo>
                      <a:pt x="3" y="59"/>
                    </a:lnTo>
                    <a:lnTo>
                      <a:pt x="4" y="55"/>
                    </a:lnTo>
                    <a:lnTo>
                      <a:pt x="6" y="52"/>
                    </a:lnTo>
                    <a:lnTo>
                      <a:pt x="2" y="48"/>
                    </a:lnTo>
                    <a:lnTo>
                      <a:pt x="0" y="45"/>
                    </a:lnTo>
                    <a:lnTo>
                      <a:pt x="1" y="41"/>
                    </a:lnTo>
                    <a:lnTo>
                      <a:pt x="4" y="34"/>
                    </a:lnTo>
                    <a:lnTo>
                      <a:pt x="6" y="31"/>
                    </a:lnTo>
                    <a:lnTo>
                      <a:pt x="8" y="30"/>
                    </a:lnTo>
                    <a:lnTo>
                      <a:pt x="12" y="29"/>
                    </a:lnTo>
                    <a:lnTo>
                      <a:pt x="15" y="31"/>
                    </a:lnTo>
                    <a:lnTo>
                      <a:pt x="24" y="36"/>
                    </a:lnTo>
                    <a:lnTo>
                      <a:pt x="31" y="40"/>
                    </a:lnTo>
                    <a:lnTo>
                      <a:pt x="42" y="46"/>
                    </a:lnTo>
                    <a:lnTo>
                      <a:pt x="46" y="47"/>
                    </a:lnTo>
                    <a:lnTo>
                      <a:pt x="50" y="46"/>
                    </a:lnTo>
                    <a:lnTo>
                      <a:pt x="50" y="41"/>
                    </a:lnTo>
                    <a:lnTo>
                      <a:pt x="50" y="38"/>
                    </a:lnTo>
                    <a:lnTo>
                      <a:pt x="49" y="35"/>
                    </a:lnTo>
                    <a:lnTo>
                      <a:pt x="45" y="31"/>
                    </a:lnTo>
                    <a:lnTo>
                      <a:pt x="36" y="25"/>
                    </a:lnTo>
                    <a:lnTo>
                      <a:pt x="32" y="20"/>
                    </a:lnTo>
                    <a:lnTo>
                      <a:pt x="29" y="14"/>
                    </a:lnTo>
                    <a:lnTo>
                      <a:pt x="30" y="8"/>
                    </a:lnTo>
                    <a:lnTo>
                      <a:pt x="33" y="4"/>
                    </a:lnTo>
                    <a:lnTo>
                      <a:pt x="36" y="0"/>
                    </a:lnTo>
                    <a:lnTo>
                      <a:pt x="41" y="4"/>
                    </a:lnTo>
                    <a:lnTo>
                      <a:pt x="41" y="4"/>
                    </a:lnTo>
                    <a:lnTo>
                      <a:pt x="46" y="9"/>
                    </a:lnTo>
                    <a:lnTo>
                      <a:pt x="56" y="15"/>
                    </a:lnTo>
                    <a:lnTo>
                      <a:pt x="61" y="20"/>
                    </a:lnTo>
                    <a:lnTo>
                      <a:pt x="78" y="29"/>
                    </a:lnTo>
                    <a:lnTo>
                      <a:pt x="97" y="42"/>
                    </a:lnTo>
                    <a:lnTo>
                      <a:pt x="114" y="56"/>
                    </a:lnTo>
                    <a:lnTo>
                      <a:pt x="128" y="69"/>
                    </a:lnTo>
                    <a:lnTo>
                      <a:pt x="124" y="75"/>
                    </a:lnTo>
                    <a:lnTo>
                      <a:pt x="114" y="85"/>
                    </a:lnTo>
                    <a:lnTo>
                      <a:pt x="108" y="87"/>
                    </a:lnTo>
                    <a:lnTo>
                      <a:pt x="93" y="87"/>
                    </a:lnTo>
                    <a:lnTo>
                      <a:pt x="93" y="83"/>
                    </a:lnTo>
                    <a:lnTo>
                      <a:pt x="10" y="86"/>
                    </a:lnTo>
                  </a:path>
                </a:pathLst>
              </a:custGeom>
              <a:solidFill>
                <a:srgbClr val="FFCCCC"/>
              </a:solidFill>
              <a:ln w="12700" cap="flat" cmpd="sng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0" name="Freeform 46"/>
              <p:cNvSpPr>
                <a:spLocks/>
              </p:cNvSpPr>
              <p:nvPr/>
            </p:nvSpPr>
            <p:spPr bwMode="auto">
              <a:xfrm>
                <a:off x="5355" y="1572"/>
                <a:ext cx="72" cy="49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11" y="48"/>
                  </a:cxn>
                  <a:cxn ang="0">
                    <a:pos x="43" y="36"/>
                  </a:cxn>
                  <a:cxn ang="0">
                    <a:pos x="71" y="18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59" y="2"/>
                  </a:cxn>
                  <a:cxn ang="0">
                    <a:pos x="43" y="8"/>
                  </a:cxn>
                  <a:cxn ang="0">
                    <a:pos x="33" y="12"/>
                  </a:cxn>
                  <a:cxn ang="0">
                    <a:pos x="22" y="14"/>
                  </a:cxn>
                  <a:cxn ang="0">
                    <a:pos x="0" y="18"/>
                  </a:cxn>
                  <a:cxn ang="0">
                    <a:pos x="0" y="19"/>
                  </a:cxn>
                </a:cxnLst>
                <a:rect l="0" t="0" r="r" b="b"/>
                <a:pathLst>
                  <a:path w="72" h="49">
                    <a:moveTo>
                      <a:pt x="0" y="19"/>
                    </a:moveTo>
                    <a:lnTo>
                      <a:pt x="11" y="48"/>
                    </a:lnTo>
                    <a:lnTo>
                      <a:pt x="43" y="36"/>
                    </a:lnTo>
                    <a:lnTo>
                      <a:pt x="71" y="18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59" y="2"/>
                    </a:lnTo>
                    <a:lnTo>
                      <a:pt x="43" y="8"/>
                    </a:lnTo>
                    <a:lnTo>
                      <a:pt x="33" y="12"/>
                    </a:lnTo>
                    <a:lnTo>
                      <a:pt x="22" y="14"/>
                    </a:lnTo>
                    <a:lnTo>
                      <a:pt x="0" y="18"/>
                    </a:lnTo>
                    <a:lnTo>
                      <a:pt x="0" y="19"/>
                    </a:lnTo>
                  </a:path>
                </a:pathLst>
              </a:custGeom>
              <a:solidFill>
                <a:srgbClr val="FFCCCC"/>
              </a:solidFill>
              <a:ln w="12700" cap="flat" cmpd="sng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1" name="Freeform 47"/>
              <p:cNvSpPr>
                <a:spLocks/>
              </p:cNvSpPr>
              <p:nvPr/>
            </p:nvSpPr>
            <p:spPr bwMode="auto">
              <a:xfrm>
                <a:off x="5415" y="1562"/>
                <a:ext cx="63" cy="116"/>
              </a:xfrm>
              <a:custGeom>
                <a:avLst/>
                <a:gdLst/>
                <a:ahLst/>
                <a:cxnLst>
                  <a:cxn ang="0">
                    <a:pos x="2" y="115"/>
                  </a:cxn>
                  <a:cxn ang="0">
                    <a:pos x="27" y="99"/>
                  </a:cxn>
                  <a:cxn ang="0">
                    <a:pos x="48" y="85"/>
                  </a:cxn>
                  <a:cxn ang="0">
                    <a:pos x="62" y="73"/>
                  </a:cxn>
                  <a:cxn ang="0">
                    <a:pos x="51" y="36"/>
                  </a:cxn>
                  <a:cxn ang="0">
                    <a:pos x="38" y="0"/>
                  </a:cxn>
                  <a:cxn ang="0">
                    <a:pos x="25" y="2"/>
                  </a:cxn>
                  <a:cxn ang="0">
                    <a:pos x="9" y="6"/>
                  </a:cxn>
                  <a:cxn ang="0">
                    <a:pos x="3" y="9"/>
                  </a:cxn>
                  <a:cxn ang="0">
                    <a:pos x="11" y="30"/>
                  </a:cxn>
                  <a:cxn ang="0">
                    <a:pos x="23" y="49"/>
                  </a:cxn>
                  <a:cxn ang="0">
                    <a:pos x="31" y="58"/>
                  </a:cxn>
                  <a:cxn ang="0">
                    <a:pos x="35" y="65"/>
                  </a:cxn>
                  <a:cxn ang="0">
                    <a:pos x="37" y="72"/>
                  </a:cxn>
                  <a:cxn ang="0">
                    <a:pos x="0" y="104"/>
                  </a:cxn>
                  <a:cxn ang="0">
                    <a:pos x="2" y="115"/>
                  </a:cxn>
                </a:cxnLst>
                <a:rect l="0" t="0" r="r" b="b"/>
                <a:pathLst>
                  <a:path w="63" h="116">
                    <a:moveTo>
                      <a:pt x="2" y="115"/>
                    </a:moveTo>
                    <a:lnTo>
                      <a:pt x="27" y="99"/>
                    </a:lnTo>
                    <a:lnTo>
                      <a:pt x="48" y="85"/>
                    </a:lnTo>
                    <a:lnTo>
                      <a:pt x="62" y="73"/>
                    </a:lnTo>
                    <a:lnTo>
                      <a:pt x="51" y="36"/>
                    </a:lnTo>
                    <a:lnTo>
                      <a:pt x="38" y="0"/>
                    </a:lnTo>
                    <a:lnTo>
                      <a:pt x="25" y="2"/>
                    </a:lnTo>
                    <a:lnTo>
                      <a:pt x="9" y="6"/>
                    </a:lnTo>
                    <a:lnTo>
                      <a:pt x="3" y="9"/>
                    </a:lnTo>
                    <a:lnTo>
                      <a:pt x="11" y="30"/>
                    </a:lnTo>
                    <a:lnTo>
                      <a:pt x="23" y="49"/>
                    </a:lnTo>
                    <a:lnTo>
                      <a:pt x="31" y="58"/>
                    </a:lnTo>
                    <a:lnTo>
                      <a:pt x="35" y="65"/>
                    </a:lnTo>
                    <a:lnTo>
                      <a:pt x="37" y="72"/>
                    </a:lnTo>
                    <a:lnTo>
                      <a:pt x="0" y="104"/>
                    </a:lnTo>
                    <a:lnTo>
                      <a:pt x="2" y="115"/>
                    </a:lnTo>
                  </a:path>
                </a:pathLst>
              </a:custGeom>
              <a:solidFill>
                <a:srgbClr val="FFCCCC"/>
              </a:solidFill>
              <a:ln w="12700" cap="flat" cmpd="sng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2" name="Freeform 48"/>
              <p:cNvSpPr>
                <a:spLocks/>
              </p:cNvSpPr>
              <p:nvPr/>
            </p:nvSpPr>
            <p:spPr bwMode="auto">
              <a:xfrm>
                <a:off x="5369" y="1590"/>
                <a:ext cx="84" cy="104"/>
              </a:xfrm>
              <a:custGeom>
                <a:avLst/>
                <a:gdLst/>
                <a:ahLst/>
                <a:cxnLst>
                  <a:cxn ang="0">
                    <a:pos x="46" y="76"/>
                  </a:cxn>
                  <a:cxn ang="0">
                    <a:pos x="83" y="44"/>
                  </a:cxn>
                  <a:cxn ang="0">
                    <a:pos x="81" y="37"/>
                  </a:cxn>
                  <a:cxn ang="0">
                    <a:pos x="77" y="30"/>
                  </a:cxn>
                  <a:cxn ang="0">
                    <a:pos x="69" y="21"/>
                  </a:cxn>
                  <a:cxn ang="0">
                    <a:pos x="57" y="0"/>
                  </a:cxn>
                  <a:cxn ang="0">
                    <a:pos x="34" y="14"/>
                  </a:cxn>
                  <a:cxn ang="0">
                    <a:pos x="16" y="22"/>
                  </a:cxn>
                  <a:cxn ang="0">
                    <a:pos x="21" y="34"/>
                  </a:cxn>
                  <a:cxn ang="0">
                    <a:pos x="11" y="56"/>
                  </a:cxn>
                  <a:cxn ang="0">
                    <a:pos x="3" y="73"/>
                  </a:cxn>
                  <a:cxn ang="0">
                    <a:pos x="2" y="78"/>
                  </a:cxn>
                  <a:cxn ang="0">
                    <a:pos x="1" y="84"/>
                  </a:cxn>
                  <a:cxn ang="0">
                    <a:pos x="0" y="94"/>
                  </a:cxn>
                  <a:cxn ang="0">
                    <a:pos x="1" y="99"/>
                  </a:cxn>
                  <a:cxn ang="0">
                    <a:pos x="3" y="101"/>
                  </a:cxn>
                  <a:cxn ang="0">
                    <a:pos x="5" y="103"/>
                  </a:cxn>
                  <a:cxn ang="0">
                    <a:pos x="9" y="103"/>
                  </a:cxn>
                  <a:cxn ang="0">
                    <a:pos x="12" y="103"/>
                  </a:cxn>
                  <a:cxn ang="0">
                    <a:pos x="26" y="94"/>
                  </a:cxn>
                  <a:cxn ang="0">
                    <a:pos x="46" y="76"/>
                  </a:cxn>
                </a:cxnLst>
                <a:rect l="0" t="0" r="r" b="b"/>
                <a:pathLst>
                  <a:path w="84" h="104">
                    <a:moveTo>
                      <a:pt x="46" y="76"/>
                    </a:moveTo>
                    <a:lnTo>
                      <a:pt x="83" y="44"/>
                    </a:lnTo>
                    <a:lnTo>
                      <a:pt x="81" y="37"/>
                    </a:lnTo>
                    <a:lnTo>
                      <a:pt x="77" y="30"/>
                    </a:lnTo>
                    <a:lnTo>
                      <a:pt x="69" y="21"/>
                    </a:lnTo>
                    <a:lnTo>
                      <a:pt x="57" y="0"/>
                    </a:lnTo>
                    <a:lnTo>
                      <a:pt x="34" y="14"/>
                    </a:lnTo>
                    <a:lnTo>
                      <a:pt x="16" y="22"/>
                    </a:lnTo>
                    <a:lnTo>
                      <a:pt x="21" y="34"/>
                    </a:lnTo>
                    <a:lnTo>
                      <a:pt x="11" y="56"/>
                    </a:lnTo>
                    <a:lnTo>
                      <a:pt x="3" y="73"/>
                    </a:lnTo>
                    <a:lnTo>
                      <a:pt x="2" y="78"/>
                    </a:lnTo>
                    <a:lnTo>
                      <a:pt x="1" y="84"/>
                    </a:lnTo>
                    <a:lnTo>
                      <a:pt x="0" y="94"/>
                    </a:lnTo>
                    <a:lnTo>
                      <a:pt x="1" y="99"/>
                    </a:lnTo>
                    <a:lnTo>
                      <a:pt x="3" y="101"/>
                    </a:lnTo>
                    <a:lnTo>
                      <a:pt x="5" y="103"/>
                    </a:lnTo>
                    <a:lnTo>
                      <a:pt x="9" y="103"/>
                    </a:lnTo>
                    <a:lnTo>
                      <a:pt x="12" y="103"/>
                    </a:lnTo>
                    <a:lnTo>
                      <a:pt x="26" y="94"/>
                    </a:lnTo>
                    <a:lnTo>
                      <a:pt x="46" y="76"/>
                    </a:lnTo>
                  </a:path>
                </a:pathLst>
              </a:custGeom>
              <a:solidFill>
                <a:schemeClr val="folHlink"/>
              </a:solidFill>
              <a:ln w="12700" cap="flat" cmpd="sng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3" name="Freeform 49" descr="25%"/>
              <p:cNvSpPr>
                <a:spLocks/>
              </p:cNvSpPr>
              <p:nvPr/>
            </p:nvSpPr>
            <p:spPr bwMode="auto">
              <a:xfrm>
                <a:off x="5151" y="1270"/>
                <a:ext cx="277" cy="447"/>
              </a:xfrm>
              <a:custGeom>
                <a:avLst/>
                <a:gdLst/>
                <a:ahLst/>
                <a:cxnLst>
                  <a:cxn ang="0">
                    <a:pos x="51" y="431"/>
                  </a:cxn>
                  <a:cxn ang="0">
                    <a:pos x="63" y="381"/>
                  </a:cxn>
                  <a:cxn ang="0">
                    <a:pos x="45" y="348"/>
                  </a:cxn>
                  <a:cxn ang="0">
                    <a:pos x="27" y="311"/>
                  </a:cxn>
                  <a:cxn ang="0">
                    <a:pos x="12" y="270"/>
                  </a:cxn>
                  <a:cxn ang="0">
                    <a:pos x="6" y="250"/>
                  </a:cxn>
                  <a:cxn ang="0">
                    <a:pos x="1" y="212"/>
                  </a:cxn>
                  <a:cxn ang="0">
                    <a:pos x="1" y="155"/>
                  </a:cxn>
                  <a:cxn ang="0">
                    <a:pos x="5" y="96"/>
                  </a:cxn>
                  <a:cxn ang="0">
                    <a:pos x="10" y="70"/>
                  </a:cxn>
                  <a:cxn ang="0">
                    <a:pos x="15" y="56"/>
                  </a:cxn>
                  <a:cxn ang="0">
                    <a:pos x="21" y="47"/>
                  </a:cxn>
                  <a:cxn ang="0">
                    <a:pos x="33" y="38"/>
                  </a:cxn>
                  <a:cxn ang="0">
                    <a:pos x="103" y="0"/>
                  </a:cxn>
                  <a:cxn ang="0">
                    <a:pos x="100" y="10"/>
                  </a:cxn>
                  <a:cxn ang="0">
                    <a:pos x="100" y="19"/>
                  </a:cxn>
                  <a:cxn ang="0">
                    <a:pos x="111" y="31"/>
                  </a:cxn>
                  <a:cxn ang="0">
                    <a:pos x="125" y="37"/>
                  </a:cxn>
                  <a:cxn ang="0">
                    <a:pos x="147" y="40"/>
                  </a:cxn>
                  <a:cxn ang="0">
                    <a:pos x="166" y="37"/>
                  </a:cxn>
                  <a:cxn ang="0">
                    <a:pos x="173" y="31"/>
                  </a:cxn>
                  <a:cxn ang="0">
                    <a:pos x="233" y="76"/>
                  </a:cxn>
                  <a:cxn ang="0">
                    <a:pos x="250" y="92"/>
                  </a:cxn>
                  <a:cxn ang="0">
                    <a:pos x="250" y="124"/>
                  </a:cxn>
                  <a:cxn ang="0">
                    <a:pos x="239" y="137"/>
                  </a:cxn>
                  <a:cxn ang="0">
                    <a:pos x="224" y="163"/>
                  </a:cxn>
                  <a:cxn ang="0">
                    <a:pos x="219" y="159"/>
                  </a:cxn>
                  <a:cxn ang="0">
                    <a:pos x="213" y="167"/>
                  </a:cxn>
                  <a:cxn ang="0">
                    <a:pos x="214" y="179"/>
                  </a:cxn>
                  <a:cxn ang="0">
                    <a:pos x="207" y="194"/>
                  </a:cxn>
                  <a:cxn ang="0">
                    <a:pos x="198" y="190"/>
                  </a:cxn>
                  <a:cxn ang="0">
                    <a:pos x="191" y="189"/>
                  </a:cxn>
                  <a:cxn ang="0">
                    <a:pos x="187" y="193"/>
                  </a:cxn>
                  <a:cxn ang="0">
                    <a:pos x="183" y="204"/>
                  </a:cxn>
                  <a:cxn ang="0">
                    <a:pos x="189" y="211"/>
                  </a:cxn>
                  <a:cxn ang="0">
                    <a:pos x="186" y="218"/>
                  </a:cxn>
                  <a:cxn ang="0">
                    <a:pos x="188" y="224"/>
                  </a:cxn>
                  <a:cxn ang="0">
                    <a:pos x="191" y="230"/>
                  </a:cxn>
                  <a:cxn ang="0">
                    <a:pos x="190" y="241"/>
                  </a:cxn>
                  <a:cxn ang="0">
                    <a:pos x="276" y="242"/>
                  </a:cxn>
                  <a:cxn ang="0">
                    <a:pos x="275" y="282"/>
                  </a:cxn>
                  <a:cxn ang="0">
                    <a:pos x="263" y="304"/>
                  </a:cxn>
                  <a:cxn ang="0">
                    <a:pos x="237" y="314"/>
                  </a:cxn>
                  <a:cxn ang="0">
                    <a:pos x="204" y="320"/>
                  </a:cxn>
                  <a:cxn ang="0">
                    <a:pos x="234" y="342"/>
                  </a:cxn>
                  <a:cxn ang="0">
                    <a:pos x="229" y="376"/>
                  </a:cxn>
                  <a:cxn ang="0">
                    <a:pos x="220" y="398"/>
                  </a:cxn>
                  <a:cxn ang="0">
                    <a:pos x="218" y="414"/>
                  </a:cxn>
                  <a:cxn ang="0">
                    <a:pos x="221" y="421"/>
                  </a:cxn>
                  <a:cxn ang="0">
                    <a:pos x="227" y="423"/>
                  </a:cxn>
                  <a:cxn ang="0">
                    <a:pos x="244" y="414"/>
                  </a:cxn>
                  <a:cxn ang="0">
                    <a:pos x="264" y="398"/>
                  </a:cxn>
                  <a:cxn ang="0">
                    <a:pos x="267" y="426"/>
                  </a:cxn>
                  <a:cxn ang="0">
                    <a:pos x="259" y="430"/>
                  </a:cxn>
                  <a:cxn ang="0">
                    <a:pos x="234" y="437"/>
                  </a:cxn>
                  <a:cxn ang="0">
                    <a:pos x="146" y="446"/>
                  </a:cxn>
                  <a:cxn ang="0">
                    <a:pos x="101" y="445"/>
                  </a:cxn>
                  <a:cxn ang="0">
                    <a:pos x="74" y="442"/>
                  </a:cxn>
                  <a:cxn ang="0">
                    <a:pos x="51" y="432"/>
                  </a:cxn>
                </a:cxnLst>
                <a:rect l="0" t="0" r="r" b="b"/>
                <a:pathLst>
                  <a:path w="277" h="447">
                    <a:moveTo>
                      <a:pt x="51" y="432"/>
                    </a:moveTo>
                    <a:lnTo>
                      <a:pt x="51" y="431"/>
                    </a:lnTo>
                    <a:lnTo>
                      <a:pt x="57" y="408"/>
                    </a:lnTo>
                    <a:lnTo>
                      <a:pt x="63" y="381"/>
                    </a:lnTo>
                    <a:lnTo>
                      <a:pt x="54" y="365"/>
                    </a:lnTo>
                    <a:lnTo>
                      <a:pt x="45" y="348"/>
                    </a:lnTo>
                    <a:lnTo>
                      <a:pt x="36" y="330"/>
                    </a:lnTo>
                    <a:lnTo>
                      <a:pt x="27" y="311"/>
                    </a:lnTo>
                    <a:lnTo>
                      <a:pt x="19" y="290"/>
                    </a:lnTo>
                    <a:lnTo>
                      <a:pt x="12" y="270"/>
                    </a:lnTo>
                    <a:lnTo>
                      <a:pt x="13" y="270"/>
                    </a:lnTo>
                    <a:lnTo>
                      <a:pt x="6" y="250"/>
                    </a:lnTo>
                    <a:lnTo>
                      <a:pt x="3" y="232"/>
                    </a:lnTo>
                    <a:lnTo>
                      <a:pt x="1" y="212"/>
                    </a:lnTo>
                    <a:lnTo>
                      <a:pt x="0" y="179"/>
                    </a:lnTo>
                    <a:lnTo>
                      <a:pt x="1" y="155"/>
                    </a:lnTo>
                    <a:lnTo>
                      <a:pt x="3" y="112"/>
                    </a:lnTo>
                    <a:lnTo>
                      <a:pt x="5" y="96"/>
                    </a:lnTo>
                    <a:lnTo>
                      <a:pt x="7" y="81"/>
                    </a:lnTo>
                    <a:lnTo>
                      <a:pt x="10" y="70"/>
                    </a:lnTo>
                    <a:lnTo>
                      <a:pt x="13" y="62"/>
                    </a:lnTo>
                    <a:lnTo>
                      <a:pt x="15" y="56"/>
                    </a:lnTo>
                    <a:lnTo>
                      <a:pt x="18" y="51"/>
                    </a:lnTo>
                    <a:lnTo>
                      <a:pt x="21" y="47"/>
                    </a:lnTo>
                    <a:lnTo>
                      <a:pt x="25" y="44"/>
                    </a:lnTo>
                    <a:lnTo>
                      <a:pt x="33" y="38"/>
                    </a:lnTo>
                    <a:lnTo>
                      <a:pt x="41" y="32"/>
                    </a:lnTo>
                    <a:lnTo>
                      <a:pt x="103" y="0"/>
                    </a:lnTo>
                    <a:lnTo>
                      <a:pt x="101" y="4"/>
                    </a:lnTo>
                    <a:lnTo>
                      <a:pt x="100" y="10"/>
                    </a:lnTo>
                    <a:lnTo>
                      <a:pt x="100" y="15"/>
                    </a:lnTo>
                    <a:lnTo>
                      <a:pt x="100" y="19"/>
                    </a:lnTo>
                    <a:lnTo>
                      <a:pt x="105" y="25"/>
                    </a:lnTo>
                    <a:lnTo>
                      <a:pt x="111" y="31"/>
                    </a:lnTo>
                    <a:lnTo>
                      <a:pt x="118" y="35"/>
                    </a:lnTo>
                    <a:lnTo>
                      <a:pt x="125" y="37"/>
                    </a:lnTo>
                    <a:lnTo>
                      <a:pt x="136" y="39"/>
                    </a:lnTo>
                    <a:lnTo>
                      <a:pt x="147" y="40"/>
                    </a:lnTo>
                    <a:lnTo>
                      <a:pt x="159" y="39"/>
                    </a:lnTo>
                    <a:lnTo>
                      <a:pt x="166" y="37"/>
                    </a:lnTo>
                    <a:lnTo>
                      <a:pt x="170" y="34"/>
                    </a:lnTo>
                    <a:lnTo>
                      <a:pt x="173" y="31"/>
                    </a:lnTo>
                    <a:lnTo>
                      <a:pt x="173" y="31"/>
                    </a:lnTo>
                    <a:lnTo>
                      <a:pt x="233" y="76"/>
                    </a:lnTo>
                    <a:lnTo>
                      <a:pt x="243" y="85"/>
                    </a:lnTo>
                    <a:lnTo>
                      <a:pt x="250" y="92"/>
                    </a:lnTo>
                    <a:lnTo>
                      <a:pt x="250" y="108"/>
                    </a:lnTo>
                    <a:lnTo>
                      <a:pt x="250" y="124"/>
                    </a:lnTo>
                    <a:lnTo>
                      <a:pt x="250" y="125"/>
                    </a:lnTo>
                    <a:lnTo>
                      <a:pt x="239" y="137"/>
                    </a:lnTo>
                    <a:lnTo>
                      <a:pt x="229" y="152"/>
                    </a:lnTo>
                    <a:lnTo>
                      <a:pt x="224" y="163"/>
                    </a:lnTo>
                    <a:lnTo>
                      <a:pt x="224" y="163"/>
                    </a:lnTo>
                    <a:lnTo>
                      <a:pt x="219" y="159"/>
                    </a:lnTo>
                    <a:lnTo>
                      <a:pt x="216" y="163"/>
                    </a:lnTo>
                    <a:lnTo>
                      <a:pt x="213" y="167"/>
                    </a:lnTo>
                    <a:lnTo>
                      <a:pt x="212" y="173"/>
                    </a:lnTo>
                    <a:lnTo>
                      <a:pt x="214" y="179"/>
                    </a:lnTo>
                    <a:lnTo>
                      <a:pt x="214" y="179"/>
                    </a:lnTo>
                    <a:lnTo>
                      <a:pt x="207" y="194"/>
                    </a:lnTo>
                    <a:lnTo>
                      <a:pt x="206" y="194"/>
                    </a:lnTo>
                    <a:lnTo>
                      <a:pt x="198" y="190"/>
                    </a:lnTo>
                    <a:lnTo>
                      <a:pt x="195" y="188"/>
                    </a:lnTo>
                    <a:lnTo>
                      <a:pt x="191" y="189"/>
                    </a:lnTo>
                    <a:lnTo>
                      <a:pt x="189" y="190"/>
                    </a:lnTo>
                    <a:lnTo>
                      <a:pt x="187" y="193"/>
                    </a:lnTo>
                    <a:lnTo>
                      <a:pt x="184" y="200"/>
                    </a:lnTo>
                    <a:lnTo>
                      <a:pt x="183" y="204"/>
                    </a:lnTo>
                    <a:lnTo>
                      <a:pt x="185" y="207"/>
                    </a:lnTo>
                    <a:lnTo>
                      <a:pt x="189" y="211"/>
                    </a:lnTo>
                    <a:lnTo>
                      <a:pt x="187" y="214"/>
                    </a:lnTo>
                    <a:lnTo>
                      <a:pt x="186" y="218"/>
                    </a:lnTo>
                    <a:lnTo>
                      <a:pt x="187" y="221"/>
                    </a:lnTo>
                    <a:lnTo>
                      <a:pt x="188" y="224"/>
                    </a:lnTo>
                    <a:lnTo>
                      <a:pt x="193" y="228"/>
                    </a:lnTo>
                    <a:lnTo>
                      <a:pt x="191" y="230"/>
                    </a:lnTo>
                    <a:lnTo>
                      <a:pt x="189" y="236"/>
                    </a:lnTo>
                    <a:lnTo>
                      <a:pt x="190" y="241"/>
                    </a:lnTo>
                    <a:lnTo>
                      <a:pt x="193" y="245"/>
                    </a:lnTo>
                    <a:lnTo>
                      <a:pt x="276" y="242"/>
                    </a:lnTo>
                    <a:lnTo>
                      <a:pt x="276" y="265"/>
                    </a:lnTo>
                    <a:lnTo>
                      <a:pt x="275" y="282"/>
                    </a:lnTo>
                    <a:lnTo>
                      <a:pt x="273" y="298"/>
                    </a:lnTo>
                    <a:lnTo>
                      <a:pt x="263" y="304"/>
                    </a:lnTo>
                    <a:lnTo>
                      <a:pt x="247" y="310"/>
                    </a:lnTo>
                    <a:lnTo>
                      <a:pt x="237" y="314"/>
                    </a:lnTo>
                    <a:lnTo>
                      <a:pt x="226" y="316"/>
                    </a:lnTo>
                    <a:lnTo>
                      <a:pt x="204" y="320"/>
                    </a:lnTo>
                    <a:lnTo>
                      <a:pt x="215" y="349"/>
                    </a:lnTo>
                    <a:lnTo>
                      <a:pt x="234" y="342"/>
                    </a:lnTo>
                    <a:lnTo>
                      <a:pt x="239" y="354"/>
                    </a:lnTo>
                    <a:lnTo>
                      <a:pt x="229" y="376"/>
                    </a:lnTo>
                    <a:lnTo>
                      <a:pt x="221" y="393"/>
                    </a:lnTo>
                    <a:lnTo>
                      <a:pt x="220" y="398"/>
                    </a:lnTo>
                    <a:lnTo>
                      <a:pt x="219" y="404"/>
                    </a:lnTo>
                    <a:lnTo>
                      <a:pt x="218" y="414"/>
                    </a:lnTo>
                    <a:lnTo>
                      <a:pt x="219" y="419"/>
                    </a:lnTo>
                    <a:lnTo>
                      <a:pt x="221" y="421"/>
                    </a:lnTo>
                    <a:lnTo>
                      <a:pt x="223" y="423"/>
                    </a:lnTo>
                    <a:lnTo>
                      <a:pt x="227" y="423"/>
                    </a:lnTo>
                    <a:lnTo>
                      <a:pt x="230" y="423"/>
                    </a:lnTo>
                    <a:lnTo>
                      <a:pt x="244" y="414"/>
                    </a:lnTo>
                    <a:lnTo>
                      <a:pt x="264" y="396"/>
                    </a:lnTo>
                    <a:lnTo>
                      <a:pt x="264" y="398"/>
                    </a:lnTo>
                    <a:lnTo>
                      <a:pt x="265" y="403"/>
                    </a:lnTo>
                    <a:lnTo>
                      <a:pt x="267" y="426"/>
                    </a:lnTo>
                    <a:lnTo>
                      <a:pt x="267" y="426"/>
                    </a:lnTo>
                    <a:lnTo>
                      <a:pt x="259" y="430"/>
                    </a:lnTo>
                    <a:lnTo>
                      <a:pt x="247" y="434"/>
                    </a:lnTo>
                    <a:lnTo>
                      <a:pt x="234" y="437"/>
                    </a:lnTo>
                    <a:lnTo>
                      <a:pt x="193" y="443"/>
                    </a:lnTo>
                    <a:lnTo>
                      <a:pt x="146" y="446"/>
                    </a:lnTo>
                    <a:lnTo>
                      <a:pt x="125" y="446"/>
                    </a:lnTo>
                    <a:lnTo>
                      <a:pt x="101" y="445"/>
                    </a:lnTo>
                    <a:lnTo>
                      <a:pt x="87" y="444"/>
                    </a:lnTo>
                    <a:lnTo>
                      <a:pt x="74" y="442"/>
                    </a:lnTo>
                    <a:lnTo>
                      <a:pt x="63" y="438"/>
                    </a:lnTo>
                    <a:lnTo>
                      <a:pt x="51" y="432"/>
                    </a:lnTo>
                  </a:path>
                </a:pathLst>
              </a:custGeom>
              <a:pattFill prst="pct25">
                <a:fgClr>
                  <a:srgbClr val="FFFF00"/>
                </a:fgClr>
                <a:bgClr>
                  <a:srgbClr val="CC9900"/>
                </a:bgClr>
              </a:pattFill>
              <a:ln w="12700" cap="flat" cmpd="sng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4" name="Freeform 50"/>
              <p:cNvSpPr>
                <a:spLocks/>
              </p:cNvSpPr>
              <p:nvPr/>
            </p:nvSpPr>
            <p:spPr bwMode="auto">
              <a:xfrm>
                <a:off x="5164" y="1454"/>
                <a:ext cx="191" cy="13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7" y="75"/>
                  </a:cxn>
                  <a:cxn ang="0">
                    <a:pos x="65" y="99"/>
                  </a:cxn>
                  <a:cxn ang="0">
                    <a:pos x="81" y="117"/>
                  </a:cxn>
                  <a:cxn ang="0">
                    <a:pos x="92" y="126"/>
                  </a:cxn>
                  <a:cxn ang="0">
                    <a:pos x="102" y="132"/>
                  </a:cxn>
                  <a:cxn ang="0">
                    <a:pos x="110" y="134"/>
                  </a:cxn>
                  <a:cxn ang="0">
                    <a:pos x="118" y="136"/>
                  </a:cxn>
                  <a:cxn ang="0">
                    <a:pos x="134" y="138"/>
                  </a:cxn>
                  <a:cxn ang="0">
                    <a:pos x="149" y="138"/>
                  </a:cxn>
                  <a:cxn ang="0">
                    <a:pos x="190" y="136"/>
                  </a:cxn>
                </a:cxnLst>
                <a:rect l="0" t="0" r="r" b="b"/>
                <a:pathLst>
                  <a:path w="191" h="139">
                    <a:moveTo>
                      <a:pt x="0" y="0"/>
                    </a:moveTo>
                    <a:lnTo>
                      <a:pt x="47" y="75"/>
                    </a:lnTo>
                    <a:lnTo>
                      <a:pt x="65" y="99"/>
                    </a:lnTo>
                    <a:lnTo>
                      <a:pt x="81" y="117"/>
                    </a:lnTo>
                    <a:lnTo>
                      <a:pt x="92" y="126"/>
                    </a:lnTo>
                    <a:lnTo>
                      <a:pt x="102" y="132"/>
                    </a:lnTo>
                    <a:lnTo>
                      <a:pt x="110" y="134"/>
                    </a:lnTo>
                    <a:lnTo>
                      <a:pt x="118" y="136"/>
                    </a:lnTo>
                    <a:lnTo>
                      <a:pt x="134" y="138"/>
                    </a:lnTo>
                    <a:lnTo>
                      <a:pt x="149" y="138"/>
                    </a:lnTo>
                    <a:lnTo>
                      <a:pt x="190" y="136"/>
                    </a:lnTo>
                  </a:path>
                </a:pathLst>
              </a:custGeom>
              <a:noFill/>
              <a:ln w="12700" cap="flat" cmpd="sng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5" name="Freeform 51"/>
              <p:cNvSpPr>
                <a:spLocks/>
              </p:cNvSpPr>
              <p:nvPr/>
            </p:nvSpPr>
            <p:spPr bwMode="auto">
              <a:xfrm>
                <a:off x="5246" y="1405"/>
                <a:ext cx="99" cy="111"/>
              </a:xfrm>
              <a:custGeom>
                <a:avLst/>
                <a:gdLst/>
                <a:ahLst/>
                <a:cxnLst>
                  <a:cxn ang="0">
                    <a:pos x="98" y="110"/>
                  </a:cxn>
                  <a:cxn ang="0">
                    <a:pos x="72" y="110"/>
                  </a:cxn>
                  <a:cxn ang="0">
                    <a:pos x="62" y="110"/>
                  </a:cxn>
                  <a:cxn ang="0">
                    <a:pos x="52" y="109"/>
                  </a:cxn>
                  <a:cxn ang="0">
                    <a:pos x="49" y="106"/>
                  </a:cxn>
                  <a:cxn ang="0">
                    <a:pos x="47" y="103"/>
                  </a:cxn>
                  <a:cxn ang="0">
                    <a:pos x="45" y="98"/>
                  </a:cxn>
                  <a:cxn ang="0">
                    <a:pos x="40" y="87"/>
                  </a:cxn>
                  <a:cxn ang="0">
                    <a:pos x="0" y="0"/>
                  </a:cxn>
                </a:cxnLst>
                <a:rect l="0" t="0" r="r" b="b"/>
                <a:pathLst>
                  <a:path w="99" h="111">
                    <a:moveTo>
                      <a:pt x="98" y="110"/>
                    </a:moveTo>
                    <a:lnTo>
                      <a:pt x="72" y="110"/>
                    </a:lnTo>
                    <a:lnTo>
                      <a:pt x="62" y="110"/>
                    </a:lnTo>
                    <a:lnTo>
                      <a:pt x="52" y="109"/>
                    </a:lnTo>
                    <a:lnTo>
                      <a:pt x="49" y="106"/>
                    </a:lnTo>
                    <a:lnTo>
                      <a:pt x="47" y="103"/>
                    </a:lnTo>
                    <a:lnTo>
                      <a:pt x="45" y="98"/>
                    </a:lnTo>
                    <a:lnTo>
                      <a:pt x="40" y="87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6" name="Freeform 52"/>
              <p:cNvSpPr>
                <a:spLocks/>
              </p:cNvSpPr>
              <p:nvPr/>
            </p:nvSpPr>
            <p:spPr bwMode="auto">
              <a:xfrm>
                <a:off x="4691" y="2250"/>
                <a:ext cx="82" cy="326"/>
              </a:xfrm>
              <a:custGeom>
                <a:avLst/>
                <a:gdLst/>
                <a:ahLst/>
                <a:cxnLst>
                  <a:cxn ang="0">
                    <a:pos x="78" y="310"/>
                  </a:cxn>
                  <a:cxn ang="0">
                    <a:pos x="76" y="309"/>
                  </a:cxn>
                  <a:cxn ang="0">
                    <a:pos x="72" y="307"/>
                  </a:cxn>
                  <a:cxn ang="0">
                    <a:pos x="65" y="306"/>
                  </a:cxn>
                  <a:cxn ang="0">
                    <a:pos x="57" y="308"/>
                  </a:cxn>
                  <a:cxn ang="0">
                    <a:pos x="52" y="310"/>
                  </a:cxn>
                  <a:cxn ang="0">
                    <a:pos x="48" y="312"/>
                  </a:cxn>
                  <a:cxn ang="0">
                    <a:pos x="42" y="316"/>
                  </a:cxn>
                  <a:cxn ang="0">
                    <a:pos x="37" y="321"/>
                  </a:cxn>
                  <a:cxn ang="0">
                    <a:pos x="35" y="325"/>
                  </a:cxn>
                  <a:cxn ang="0">
                    <a:pos x="35" y="324"/>
                  </a:cxn>
                  <a:cxn ang="0">
                    <a:pos x="35" y="288"/>
                  </a:cxn>
                  <a:cxn ang="0">
                    <a:pos x="34" y="271"/>
                  </a:cxn>
                  <a:cxn ang="0">
                    <a:pos x="31" y="255"/>
                  </a:cxn>
                  <a:cxn ang="0">
                    <a:pos x="21" y="217"/>
                  </a:cxn>
                  <a:cxn ang="0">
                    <a:pos x="15" y="190"/>
                  </a:cxn>
                  <a:cxn ang="0">
                    <a:pos x="10" y="151"/>
                  </a:cxn>
                  <a:cxn ang="0">
                    <a:pos x="10" y="123"/>
                  </a:cxn>
                  <a:cxn ang="0">
                    <a:pos x="8" y="91"/>
                  </a:cxn>
                  <a:cxn ang="0">
                    <a:pos x="7" y="74"/>
                  </a:cxn>
                  <a:cxn ang="0">
                    <a:pos x="2" y="52"/>
                  </a:cxn>
                  <a:cxn ang="0">
                    <a:pos x="0" y="31"/>
                  </a:cxn>
                  <a:cxn ang="0">
                    <a:pos x="1" y="8"/>
                  </a:cxn>
                  <a:cxn ang="0">
                    <a:pos x="37" y="5"/>
                  </a:cxn>
                  <a:cxn ang="0">
                    <a:pos x="72" y="0"/>
                  </a:cxn>
                  <a:cxn ang="0">
                    <a:pos x="73" y="25"/>
                  </a:cxn>
                  <a:cxn ang="0">
                    <a:pos x="73" y="46"/>
                  </a:cxn>
                  <a:cxn ang="0">
                    <a:pos x="71" y="69"/>
                  </a:cxn>
                  <a:cxn ang="0">
                    <a:pos x="71" y="84"/>
                  </a:cxn>
                  <a:cxn ang="0">
                    <a:pos x="72" y="95"/>
                  </a:cxn>
                  <a:cxn ang="0">
                    <a:pos x="74" y="118"/>
                  </a:cxn>
                  <a:cxn ang="0">
                    <a:pos x="77" y="139"/>
                  </a:cxn>
                  <a:cxn ang="0">
                    <a:pos x="80" y="161"/>
                  </a:cxn>
                  <a:cxn ang="0">
                    <a:pos x="81" y="189"/>
                  </a:cxn>
                  <a:cxn ang="0">
                    <a:pos x="81" y="216"/>
                  </a:cxn>
                  <a:cxn ang="0">
                    <a:pos x="78" y="249"/>
                  </a:cxn>
                  <a:cxn ang="0">
                    <a:pos x="76" y="267"/>
                  </a:cxn>
                  <a:cxn ang="0">
                    <a:pos x="76" y="281"/>
                  </a:cxn>
                  <a:cxn ang="0">
                    <a:pos x="77" y="300"/>
                  </a:cxn>
                  <a:cxn ang="0">
                    <a:pos x="78" y="310"/>
                  </a:cxn>
                </a:cxnLst>
                <a:rect l="0" t="0" r="r" b="b"/>
                <a:pathLst>
                  <a:path w="82" h="326">
                    <a:moveTo>
                      <a:pt x="78" y="310"/>
                    </a:moveTo>
                    <a:lnTo>
                      <a:pt x="76" y="309"/>
                    </a:lnTo>
                    <a:lnTo>
                      <a:pt x="72" y="307"/>
                    </a:lnTo>
                    <a:lnTo>
                      <a:pt x="65" y="306"/>
                    </a:lnTo>
                    <a:lnTo>
                      <a:pt x="57" y="308"/>
                    </a:lnTo>
                    <a:lnTo>
                      <a:pt x="52" y="310"/>
                    </a:lnTo>
                    <a:lnTo>
                      <a:pt x="48" y="312"/>
                    </a:lnTo>
                    <a:lnTo>
                      <a:pt x="42" y="316"/>
                    </a:lnTo>
                    <a:lnTo>
                      <a:pt x="37" y="321"/>
                    </a:lnTo>
                    <a:lnTo>
                      <a:pt x="35" y="325"/>
                    </a:lnTo>
                    <a:lnTo>
                      <a:pt x="35" y="324"/>
                    </a:lnTo>
                    <a:lnTo>
                      <a:pt x="35" y="288"/>
                    </a:lnTo>
                    <a:lnTo>
                      <a:pt x="34" y="271"/>
                    </a:lnTo>
                    <a:lnTo>
                      <a:pt x="31" y="255"/>
                    </a:lnTo>
                    <a:lnTo>
                      <a:pt x="21" y="217"/>
                    </a:lnTo>
                    <a:lnTo>
                      <a:pt x="15" y="190"/>
                    </a:lnTo>
                    <a:lnTo>
                      <a:pt x="10" y="151"/>
                    </a:lnTo>
                    <a:lnTo>
                      <a:pt x="10" y="123"/>
                    </a:lnTo>
                    <a:lnTo>
                      <a:pt x="8" y="91"/>
                    </a:lnTo>
                    <a:lnTo>
                      <a:pt x="7" y="74"/>
                    </a:lnTo>
                    <a:lnTo>
                      <a:pt x="2" y="52"/>
                    </a:lnTo>
                    <a:lnTo>
                      <a:pt x="0" y="31"/>
                    </a:lnTo>
                    <a:lnTo>
                      <a:pt x="1" y="8"/>
                    </a:lnTo>
                    <a:lnTo>
                      <a:pt x="37" y="5"/>
                    </a:lnTo>
                    <a:lnTo>
                      <a:pt x="72" y="0"/>
                    </a:lnTo>
                    <a:lnTo>
                      <a:pt x="73" y="25"/>
                    </a:lnTo>
                    <a:lnTo>
                      <a:pt x="73" y="46"/>
                    </a:lnTo>
                    <a:lnTo>
                      <a:pt x="71" y="69"/>
                    </a:lnTo>
                    <a:lnTo>
                      <a:pt x="71" y="84"/>
                    </a:lnTo>
                    <a:lnTo>
                      <a:pt x="72" y="95"/>
                    </a:lnTo>
                    <a:lnTo>
                      <a:pt x="74" y="118"/>
                    </a:lnTo>
                    <a:lnTo>
                      <a:pt x="77" y="139"/>
                    </a:lnTo>
                    <a:lnTo>
                      <a:pt x="80" y="161"/>
                    </a:lnTo>
                    <a:lnTo>
                      <a:pt x="81" y="189"/>
                    </a:lnTo>
                    <a:lnTo>
                      <a:pt x="81" y="216"/>
                    </a:lnTo>
                    <a:lnTo>
                      <a:pt x="78" y="249"/>
                    </a:lnTo>
                    <a:lnTo>
                      <a:pt x="76" y="267"/>
                    </a:lnTo>
                    <a:lnTo>
                      <a:pt x="76" y="281"/>
                    </a:lnTo>
                    <a:lnTo>
                      <a:pt x="77" y="300"/>
                    </a:lnTo>
                    <a:lnTo>
                      <a:pt x="78" y="310"/>
                    </a:lnTo>
                  </a:path>
                </a:pathLst>
              </a:custGeom>
              <a:solidFill>
                <a:srgbClr val="FFCCCC"/>
              </a:solidFill>
              <a:ln w="12700" cap="flat" cmpd="sng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7" name="Freeform 53"/>
              <p:cNvSpPr>
                <a:spLocks/>
              </p:cNvSpPr>
              <p:nvPr/>
            </p:nvSpPr>
            <p:spPr bwMode="auto">
              <a:xfrm>
                <a:off x="4722" y="2556"/>
                <a:ext cx="87" cy="107"/>
              </a:xfrm>
              <a:custGeom>
                <a:avLst/>
                <a:gdLst/>
                <a:ahLst/>
                <a:cxnLst>
                  <a:cxn ang="0">
                    <a:pos x="4" y="19"/>
                  </a:cxn>
                  <a:cxn ang="0">
                    <a:pos x="11" y="10"/>
                  </a:cxn>
                  <a:cxn ang="0">
                    <a:pos x="21" y="4"/>
                  </a:cxn>
                  <a:cxn ang="0">
                    <a:pos x="34" y="0"/>
                  </a:cxn>
                  <a:cxn ang="0">
                    <a:pos x="45" y="3"/>
                  </a:cxn>
                  <a:cxn ang="0">
                    <a:pos x="47" y="4"/>
                  </a:cxn>
                  <a:cxn ang="0">
                    <a:pos x="48" y="6"/>
                  </a:cxn>
                  <a:cxn ang="0">
                    <a:pos x="52" y="14"/>
                  </a:cxn>
                  <a:cxn ang="0">
                    <a:pos x="46" y="13"/>
                  </a:cxn>
                  <a:cxn ang="0">
                    <a:pos x="36" y="12"/>
                  </a:cxn>
                  <a:cxn ang="0">
                    <a:pos x="24" y="15"/>
                  </a:cxn>
                  <a:cxn ang="0">
                    <a:pos x="17" y="21"/>
                  </a:cxn>
                  <a:cxn ang="0">
                    <a:pos x="12" y="30"/>
                  </a:cxn>
                  <a:cxn ang="0">
                    <a:pos x="11" y="42"/>
                  </a:cxn>
                  <a:cxn ang="0">
                    <a:pos x="15" y="53"/>
                  </a:cxn>
                  <a:cxn ang="0">
                    <a:pos x="25" y="65"/>
                  </a:cxn>
                  <a:cxn ang="0">
                    <a:pos x="34" y="73"/>
                  </a:cxn>
                  <a:cxn ang="0">
                    <a:pos x="43" y="77"/>
                  </a:cxn>
                  <a:cxn ang="0">
                    <a:pos x="52" y="76"/>
                  </a:cxn>
                  <a:cxn ang="0">
                    <a:pos x="60" y="74"/>
                  </a:cxn>
                  <a:cxn ang="0">
                    <a:pos x="68" y="69"/>
                  </a:cxn>
                  <a:cxn ang="0">
                    <a:pos x="72" y="59"/>
                  </a:cxn>
                  <a:cxn ang="0">
                    <a:pos x="70" y="42"/>
                  </a:cxn>
                  <a:cxn ang="0">
                    <a:pos x="77" y="59"/>
                  </a:cxn>
                  <a:cxn ang="0">
                    <a:pos x="86" y="83"/>
                  </a:cxn>
                  <a:cxn ang="0">
                    <a:pos x="86" y="92"/>
                  </a:cxn>
                  <a:cxn ang="0">
                    <a:pos x="80" y="100"/>
                  </a:cxn>
                  <a:cxn ang="0">
                    <a:pos x="72" y="104"/>
                  </a:cxn>
                  <a:cxn ang="0">
                    <a:pos x="57" y="106"/>
                  </a:cxn>
                  <a:cxn ang="0">
                    <a:pos x="48" y="104"/>
                  </a:cxn>
                  <a:cxn ang="0">
                    <a:pos x="26" y="86"/>
                  </a:cxn>
                  <a:cxn ang="0">
                    <a:pos x="1" y="53"/>
                  </a:cxn>
                  <a:cxn ang="0">
                    <a:pos x="0" y="42"/>
                  </a:cxn>
                  <a:cxn ang="0">
                    <a:pos x="1" y="22"/>
                  </a:cxn>
                  <a:cxn ang="0">
                    <a:pos x="4" y="19"/>
                  </a:cxn>
                </a:cxnLst>
                <a:rect l="0" t="0" r="r" b="b"/>
                <a:pathLst>
                  <a:path w="87" h="107">
                    <a:moveTo>
                      <a:pt x="4" y="19"/>
                    </a:moveTo>
                    <a:lnTo>
                      <a:pt x="4" y="19"/>
                    </a:lnTo>
                    <a:lnTo>
                      <a:pt x="6" y="15"/>
                    </a:lnTo>
                    <a:lnTo>
                      <a:pt x="11" y="10"/>
                    </a:lnTo>
                    <a:lnTo>
                      <a:pt x="17" y="6"/>
                    </a:lnTo>
                    <a:lnTo>
                      <a:pt x="21" y="4"/>
                    </a:lnTo>
                    <a:lnTo>
                      <a:pt x="26" y="2"/>
                    </a:lnTo>
                    <a:lnTo>
                      <a:pt x="34" y="0"/>
                    </a:lnTo>
                    <a:lnTo>
                      <a:pt x="41" y="1"/>
                    </a:lnTo>
                    <a:lnTo>
                      <a:pt x="45" y="3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8" y="6"/>
                    </a:lnTo>
                    <a:lnTo>
                      <a:pt x="51" y="10"/>
                    </a:lnTo>
                    <a:lnTo>
                      <a:pt x="52" y="14"/>
                    </a:lnTo>
                    <a:lnTo>
                      <a:pt x="53" y="15"/>
                    </a:lnTo>
                    <a:lnTo>
                      <a:pt x="46" y="13"/>
                    </a:lnTo>
                    <a:lnTo>
                      <a:pt x="41" y="12"/>
                    </a:lnTo>
                    <a:lnTo>
                      <a:pt x="36" y="12"/>
                    </a:lnTo>
                    <a:lnTo>
                      <a:pt x="31" y="12"/>
                    </a:lnTo>
                    <a:lnTo>
                      <a:pt x="24" y="15"/>
                    </a:lnTo>
                    <a:lnTo>
                      <a:pt x="20" y="18"/>
                    </a:lnTo>
                    <a:lnTo>
                      <a:pt x="17" y="21"/>
                    </a:lnTo>
                    <a:lnTo>
                      <a:pt x="14" y="24"/>
                    </a:lnTo>
                    <a:lnTo>
                      <a:pt x="12" y="30"/>
                    </a:lnTo>
                    <a:lnTo>
                      <a:pt x="11" y="36"/>
                    </a:lnTo>
                    <a:lnTo>
                      <a:pt x="11" y="42"/>
                    </a:lnTo>
                    <a:lnTo>
                      <a:pt x="12" y="48"/>
                    </a:lnTo>
                    <a:lnTo>
                      <a:pt x="15" y="53"/>
                    </a:lnTo>
                    <a:lnTo>
                      <a:pt x="20" y="59"/>
                    </a:lnTo>
                    <a:lnTo>
                      <a:pt x="25" y="65"/>
                    </a:lnTo>
                    <a:lnTo>
                      <a:pt x="31" y="70"/>
                    </a:lnTo>
                    <a:lnTo>
                      <a:pt x="34" y="73"/>
                    </a:lnTo>
                    <a:lnTo>
                      <a:pt x="39" y="76"/>
                    </a:lnTo>
                    <a:lnTo>
                      <a:pt x="43" y="77"/>
                    </a:lnTo>
                    <a:lnTo>
                      <a:pt x="46" y="77"/>
                    </a:lnTo>
                    <a:lnTo>
                      <a:pt x="52" y="76"/>
                    </a:lnTo>
                    <a:lnTo>
                      <a:pt x="57" y="75"/>
                    </a:lnTo>
                    <a:lnTo>
                      <a:pt x="60" y="74"/>
                    </a:lnTo>
                    <a:lnTo>
                      <a:pt x="64" y="72"/>
                    </a:lnTo>
                    <a:lnTo>
                      <a:pt x="68" y="69"/>
                    </a:lnTo>
                    <a:lnTo>
                      <a:pt x="71" y="65"/>
                    </a:lnTo>
                    <a:lnTo>
                      <a:pt x="72" y="59"/>
                    </a:lnTo>
                    <a:lnTo>
                      <a:pt x="71" y="50"/>
                    </a:lnTo>
                    <a:lnTo>
                      <a:pt x="70" y="42"/>
                    </a:lnTo>
                    <a:lnTo>
                      <a:pt x="74" y="51"/>
                    </a:lnTo>
                    <a:lnTo>
                      <a:pt x="77" y="59"/>
                    </a:lnTo>
                    <a:lnTo>
                      <a:pt x="84" y="74"/>
                    </a:lnTo>
                    <a:lnTo>
                      <a:pt x="86" y="83"/>
                    </a:lnTo>
                    <a:lnTo>
                      <a:pt x="86" y="89"/>
                    </a:lnTo>
                    <a:lnTo>
                      <a:pt x="86" y="92"/>
                    </a:lnTo>
                    <a:lnTo>
                      <a:pt x="84" y="98"/>
                    </a:lnTo>
                    <a:lnTo>
                      <a:pt x="80" y="100"/>
                    </a:lnTo>
                    <a:lnTo>
                      <a:pt x="77" y="102"/>
                    </a:lnTo>
                    <a:lnTo>
                      <a:pt x="72" y="104"/>
                    </a:lnTo>
                    <a:lnTo>
                      <a:pt x="66" y="106"/>
                    </a:lnTo>
                    <a:lnTo>
                      <a:pt x="57" y="106"/>
                    </a:lnTo>
                    <a:lnTo>
                      <a:pt x="52" y="105"/>
                    </a:lnTo>
                    <a:lnTo>
                      <a:pt x="48" y="104"/>
                    </a:lnTo>
                    <a:lnTo>
                      <a:pt x="41" y="100"/>
                    </a:lnTo>
                    <a:lnTo>
                      <a:pt x="26" y="86"/>
                    </a:lnTo>
                    <a:lnTo>
                      <a:pt x="3" y="58"/>
                    </a:lnTo>
                    <a:lnTo>
                      <a:pt x="1" y="53"/>
                    </a:lnTo>
                    <a:lnTo>
                      <a:pt x="1" y="49"/>
                    </a:lnTo>
                    <a:lnTo>
                      <a:pt x="0" y="42"/>
                    </a:lnTo>
                    <a:lnTo>
                      <a:pt x="1" y="36"/>
                    </a:lnTo>
                    <a:lnTo>
                      <a:pt x="1" y="22"/>
                    </a:lnTo>
                    <a:lnTo>
                      <a:pt x="4" y="19"/>
                    </a:lnTo>
                    <a:lnTo>
                      <a:pt x="4" y="19"/>
                    </a:lnTo>
                  </a:path>
                </a:pathLst>
              </a:custGeom>
              <a:solidFill>
                <a:schemeClr val="hlink"/>
              </a:solidFill>
              <a:ln w="12700" cap="flat" cmpd="sng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" name="Freeform 54"/>
              <p:cNvSpPr>
                <a:spLocks/>
              </p:cNvSpPr>
              <p:nvPr/>
            </p:nvSpPr>
            <p:spPr bwMode="auto">
              <a:xfrm>
                <a:off x="4810" y="1354"/>
                <a:ext cx="8" cy="83"/>
              </a:xfrm>
              <a:custGeom>
                <a:avLst/>
                <a:gdLst/>
                <a:ahLst/>
                <a:cxnLst>
                  <a:cxn ang="0">
                    <a:pos x="7" y="82"/>
                  </a:cxn>
                  <a:cxn ang="0">
                    <a:pos x="4" y="62"/>
                  </a:cxn>
                  <a:cxn ang="0">
                    <a:pos x="1" y="25"/>
                  </a:cxn>
                  <a:cxn ang="0">
                    <a:pos x="0" y="0"/>
                  </a:cxn>
                </a:cxnLst>
                <a:rect l="0" t="0" r="r" b="b"/>
                <a:pathLst>
                  <a:path w="8" h="83">
                    <a:moveTo>
                      <a:pt x="7" y="82"/>
                    </a:moveTo>
                    <a:lnTo>
                      <a:pt x="4" y="62"/>
                    </a:lnTo>
                    <a:lnTo>
                      <a:pt x="1" y="25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9" name="Freeform 55"/>
              <p:cNvSpPr>
                <a:spLocks/>
              </p:cNvSpPr>
              <p:nvPr/>
            </p:nvSpPr>
            <p:spPr bwMode="auto">
              <a:xfrm>
                <a:off x="5437" y="1093"/>
                <a:ext cx="10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9" y="3"/>
                  </a:cxn>
                </a:cxnLst>
                <a:rect l="0" t="0" r="r" b="b"/>
                <a:pathLst>
                  <a:path w="10" h="4">
                    <a:moveTo>
                      <a:pt x="0" y="0"/>
                    </a:moveTo>
                    <a:lnTo>
                      <a:pt x="5" y="1"/>
                    </a:lnTo>
                    <a:lnTo>
                      <a:pt x="9" y="3"/>
                    </a:lnTo>
                  </a:path>
                </a:pathLst>
              </a:custGeom>
              <a:noFill/>
              <a:ln w="12700" cap="flat" cmpd="sng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0" name="Freeform 56"/>
              <p:cNvSpPr>
                <a:spLocks/>
              </p:cNvSpPr>
              <p:nvPr/>
            </p:nvSpPr>
            <p:spPr bwMode="auto">
              <a:xfrm>
                <a:off x="5015" y="1060"/>
                <a:ext cx="14" cy="56"/>
              </a:xfrm>
              <a:custGeom>
                <a:avLst/>
                <a:gdLst/>
                <a:ahLst/>
                <a:cxnLst>
                  <a:cxn ang="0">
                    <a:pos x="1" y="38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7" y="46"/>
                  </a:cxn>
                  <a:cxn ang="0">
                    <a:pos x="10" y="39"/>
                  </a:cxn>
                  <a:cxn ang="0">
                    <a:pos x="12" y="28"/>
                  </a:cxn>
                  <a:cxn ang="0">
                    <a:pos x="13" y="21"/>
                  </a:cxn>
                  <a:cxn ang="0">
                    <a:pos x="12" y="8"/>
                  </a:cxn>
                  <a:cxn ang="0">
                    <a:pos x="9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3" y="8"/>
                  </a:cxn>
                  <a:cxn ang="0">
                    <a:pos x="1" y="38"/>
                  </a:cxn>
                </a:cxnLst>
                <a:rect l="0" t="0" r="r" b="b"/>
                <a:pathLst>
                  <a:path w="14" h="56">
                    <a:moveTo>
                      <a:pt x="1" y="38"/>
                    </a:moveTo>
                    <a:lnTo>
                      <a:pt x="0" y="55"/>
                    </a:lnTo>
                    <a:lnTo>
                      <a:pt x="0" y="55"/>
                    </a:lnTo>
                    <a:lnTo>
                      <a:pt x="7" y="46"/>
                    </a:lnTo>
                    <a:lnTo>
                      <a:pt x="10" y="39"/>
                    </a:lnTo>
                    <a:lnTo>
                      <a:pt x="12" y="28"/>
                    </a:lnTo>
                    <a:lnTo>
                      <a:pt x="13" y="21"/>
                    </a:lnTo>
                    <a:lnTo>
                      <a:pt x="12" y="8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3" y="8"/>
                    </a:lnTo>
                    <a:lnTo>
                      <a:pt x="1" y="38"/>
                    </a:lnTo>
                  </a:path>
                </a:pathLst>
              </a:custGeom>
              <a:noFill/>
              <a:ln w="12700" cap="flat" cmpd="sng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1" name="Freeform 57"/>
              <p:cNvSpPr>
                <a:spLocks/>
              </p:cNvSpPr>
              <p:nvPr/>
            </p:nvSpPr>
            <p:spPr bwMode="auto">
              <a:xfrm>
                <a:off x="4866" y="935"/>
                <a:ext cx="171" cy="134"/>
              </a:xfrm>
              <a:custGeom>
                <a:avLst/>
                <a:gdLst/>
                <a:ahLst/>
                <a:cxnLst>
                  <a:cxn ang="0">
                    <a:pos x="152" y="131"/>
                  </a:cxn>
                  <a:cxn ang="0">
                    <a:pos x="151" y="97"/>
                  </a:cxn>
                  <a:cxn ang="0">
                    <a:pos x="148" y="81"/>
                  </a:cxn>
                  <a:cxn ang="0">
                    <a:pos x="143" y="55"/>
                  </a:cxn>
                  <a:cxn ang="0">
                    <a:pos x="134" y="41"/>
                  </a:cxn>
                  <a:cxn ang="0">
                    <a:pos x="127" y="39"/>
                  </a:cxn>
                  <a:cxn ang="0">
                    <a:pos x="116" y="46"/>
                  </a:cxn>
                  <a:cxn ang="0">
                    <a:pos x="92" y="69"/>
                  </a:cxn>
                  <a:cxn ang="0">
                    <a:pos x="82" y="82"/>
                  </a:cxn>
                  <a:cxn ang="0">
                    <a:pos x="72" y="91"/>
                  </a:cxn>
                  <a:cxn ang="0">
                    <a:pos x="66" y="96"/>
                  </a:cxn>
                  <a:cxn ang="0">
                    <a:pos x="56" y="101"/>
                  </a:cxn>
                  <a:cxn ang="0">
                    <a:pos x="48" y="102"/>
                  </a:cxn>
                  <a:cxn ang="0">
                    <a:pos x="41" y="98"/>
                  </a:cxn>
                  <a:cxn ang="0">
                    <a:pos x="29" y="110"/>
                  </a:cxn>
                  <a:cxn ang="0">
                    <a:pos x="19" y="109"/>
                  </a:cxn>
                  <a:cxn ang="0">
                    <a:pos x="16" y="133"/>
                  </a:cxn>
                  <a:cxn ang="0">
                    <a:pos x="3" y="110"/>
                  </a:cxn>
                  <a:cxn ang="0">
                    <a:pos x="0" y="91"/>
                  </a:cxn>
                  <a:cxn ang="0">
                    <a:pos x="2" y="64"/>
                  </a:cxn>
                  <a:cxn ang="0">
                    <a:pos x="8" y="45"/>
                  </a:cxn>
                  <a:cxn ang="0">
                    <a:pos x="21" y="26"/>
                  </a:cxn>
                  <a:cxn ang="0">
                    <a:pos x="46" y="9"/>
                  </a:cxn>
                  <a:cxn ang="0">
                    <a:pos x="72" y="1"/>
                  </a:cxn>
                  <a:cxn ang="0">
                    <a:pos x="98" y="1"/>
                  </a:cxn>
                  <a:cxn ang="0">
                    <a:pos x="118" y="5"/>
                  </a:cxn>
                  <a:cxn ang="0">
                    <a:pos x="137" y="13"/>
                  </a:cxn>
                  <a:cxn ang="0">
                    <a:pos x="153" y="28"/>
                  </a:cxn>
                  <a:cxn ang="0">
                    <a:pos x="163" y="45"/>
                  </a:cxn>
                  <a:cxn ang="0">
                    <a:pos x="168" y="64"/>
                  </a:cxn>
                  <a:cxn ang="0">
                    <a:pos x="170" y="84"/>
                  </a:cxn>
                  <a:cxn ang="0">
                    <a:pos x="167" y="100"/>
                  </a:cxn>
                  <a:cxn ang="0">
                    <a:pos x="160" y="121"/>
                  </a:cxn>
                  <a:cxn ang="0">
                    <a:pos x="156" y="129"/>
                  </a:cxn>
                </a:cxnLst>
                <a:rect l="0" t="0" r="r" b="b"/>
                <a:pathLst>
                  <a:path w="171" h="134">
                    <a:moveTo>
                      <a:pt x="152" y="133"/>
                    </a:moveTo>
                    <a:lnTo>
                      <a:pt x="152" y="131"/>
                    </a:lnTo>
                    <a:lnTo>
                      <a:pt x="153" y="109"/>
                    </a:lnTo>
                    <a:lnTo>
                      <a:pt x="151" y="97"/>
                    </a:lnTo>
                    <a:lnTo>
                      <a:pt x="149" y="92"/>
                    </a:lnTo>
                    <a:lnTo>
                      <a:pt x="148" y="81"/>
                    </a:lnTo>
                    <a:lnTo>
                      <a:pt x="145" y="70"/>
                    </a:lnTo>
                    <a:lnTo>
                      <a:pt x="143" y="55"/>
                    </a:lnTo>
                    <a:lnTo>
                      <a:pt x="139" y="47"/>
                    </a:lnTo>
                    <a:lnTo>
                      <a:pt x="134" y="41"/>
                    </a:lnTo>
                    <a:lnTo>
                      <a:pt x="130" y="37"/>
                    </a:lnTo>
                    <a:lnTo>
                      <a:pt x="127" y="39"/>
                    </a:lnTo>
                    <a:lnTo>
                      <a:pt x="122" y="41"/>
                    </a:lnTo>
                    <a:lnTo>
                      <a:pt x="116" y="46"/>
                    </a:lnTo>
                    <a:lnTo>
                      <a:pt x="98" y="59"/>
                    </a:lnTo>
                    <a:lnTo>
                      <a:pt x="92" y="69"/>
                    </a:lnTo>
                    <a:lnTo>
                      <a:pt x="88" y="76"/>
                    </a:lnTo>
                    <a:lnTo>
                      <a:pt x="82" y="82"/>
                    </a:lnTo>
                    <a:lnTo>
                      <a:pt x="76" y="89"/>
                    </a:lnTo>
                    <a:lnTo>
                      <a:pt x="72" y="91"/>
                    </a:lnTo>
                    <a:lnTo>
                      <a:pt x="68" y="94"/>
                    </a:lnTo>
                    <a:lnTo>
                      <a:pt x="66" y="96"/>
                    </a:lnTo>
                    <a:lnTo>
                      <a:pt x="61" y="98"/>
                    </a:lnTo>
                    <a:lnTo>
                      <a:pt x="56" y="101"/>
                    </a:lnTo>
                    <a:lnTo>
                      <a:pt x="51" y="102"/>
                    </a:lnTo>
                    <a:lnTo>
                      <a:pt x="48" y="102"/>
                    </a:lnTo>
                    <a:lnTo>
                      <a:pt x="44" y="101"/>
                    </a:lnTo>
                    <a:lnTo>
                      <a:pt x="41" y="98"/>
                    </a:lnTo>
                    <a:lnTo>
                      <a:pt x="36" y="104"/>
                    </a:lnTo>
                    <a:lnTo>
                      <a:pt x="29" y="110"/>
                    </a:lnTo>
                    <a:lnTo>
                      <a:pt x="22" y="114"/>
                    </a:lnTo>
                    <a:lnTo>
                      <a:pt x="19" y="109"/>
                    </a:lnTo>
                    <a:lnTo>
                      <a:pt x="16" y="133"/>
                    </a:lnTo>
                    <a:lnTo>
                      <a:pt x="16" y="133"/>
                    </a:lnTo>
                    <a:lnTo>
                      <a:pt x="6" y="118"/>
                    </a:lnTo>
                    <a:lnTo>
                      <a:pt x="3" y="110"/>
                    </a:lnTo>
                    <a:lnTo>
                      <a:pt x="1" y="102"/>
                    </a:lnTo>
                    <a:lnTo>
                      <a:pt x="0" y="91"/>
                    </a:lnTo>
                    <a:lnTo>
                      <a:pt x="0" y="81"/>
                    </a:lnTo>
                    <a:lnTo>
                      <a:pt x="2" y="64"/>
                    </a:lnTo>
                    <a:lnTo>
                      <a:pt x="5" y="54"/>
                    </a:lnTo>
                    <a:lnTo>
                      <a:pt x="8" y="45"/>
                    </a:lnTo>
                    <a:lnTo>
                      <a:pt x="12" y="37"/>
                    </a:lnTo>
                    <a:lnTo>
                      <a:pt x="21" y="26"/>
                    </a:lnTo>
                    <a:lnTo>
                      <a:pt x="36" y="15"/>
                    </a:lnTo>
                    <a:lnTo>
                      <a:pt x="46" y="9"/>
                    </a:lnTo>
                    <a:lnTo>
                      <a:pt x="56" y="5"/>
                    </a:lnTo>
                    <a:lnTo>
                      <a:pt x="72" y="1"/>
                    </a:lnTo>
                    <a:lnTo>
                      <a:pt x="82" y="0"/>
                    </a:lnTo>
                    <a:lnTo>
                      <a:pt x="98" y="1"/>
                    </a:lnTo>
                    <a:lnTo>
                      <a:pt x="108" y="3"/>
                    </a:lnTo>
                    <a:lnTo>
                      <a:pt x="118" y="5"/>
                    </a:lnTo>
                    <a:lnTo>
                      <a:pt x="130" y="9"/>
                    </a:lnTo>
                    <a:lnTo>
                      <a:pt x="137" y="13"/>
                    </a:lnTo>
                    <a:lnTo>
                      <a:pt x="145" y="19"/>
                    </a:lnTo>
                    <a:lnTo>
                      <a:pt x="153" y="28"/>
                    </a:lnTo>
                    <a:lnTo>
                      <a:pt x="160" y="39"/>
                    </a:lnTo>
                    <a:lnTo>
                      <a:pt x="163" y="45"/>
                    </a:lnTo>
                    <a:lnTo>
                      <a:pt x="166" y="54"/>
                    </a:lnTo>
                    <a:lnTo>
                      <a:pt x="168" y="64"/>
                    </a:lnTo>
                    <a:lnTo>
                      <a:pt x="169" y="75"/>
                    </a:lnTo>
                    <a:lnTo>
                      <a:pt x="170" y="84"/>
                    </a:lnTo>
                    <a:lnTo>
                      <a:pt x="169" y="93"/>
                    </a:lnTo>
                    <a:lnTo>
                      <a:pt x="167" y="100"/>
                    </a:lnTo>
                    <a:lnTo>
                      <a:pt x="164" y="109"/>
                    </a:lnTo>
                    <a:lnTo>
                      <a:pt x="160" y="121"/>
                    </a:lnTo>
                    <a:lnTo>
                      <a:pt x="158" y="125"/>
                    </a:lnTo>
                    <a:lnTo>
                      <a:pt x="156" y="129"/>
                    </a:lnTo>
                    <a:lnTo>
                      <a:pt x="152" y="133"/>
                    </a:lnTo>
                  </a:path>
                </a:pathLst>
              </a:custGeom>
              <a:solidFill>
                <a:srgbClr val="663300"/>
              </a:solidFill>
              <a:ln w="12700" cap="flat" cmpd="sng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2" name="Freeform 58"/>
              <p:cNvSpPr>
                <a:spLocks/>
              </p:cNvSpPr>
              <p:nvPr/>
            </p:nvSpPr>
            <p:spPr bwMode="auto">
              <a:xfrm>
                <a:off x="4971" y="1176"/>
                <a:ext cx="52" cy="113"/>
              </a:xfrm>
              <a:custGeom>
                <a:avLst/>
                <a:gdLst/>
                <a:ahLst/>
                <a:cxnLst>
                  <a:cxn ang="0">
                    <a:pos x="26" y="112"/>
                  </a:cxn>
                  <a:cxn ang="0">
                    <a:pos x="39" y="81"/>
                  </a:cxn>
                  <a:cxn ang="0">
                    <a:pos x="47" y="57"/>
                  </a:cxn>
                  <a:cxn ang="0">
                    <a:pos x="51" y="36"/>
                  </a:cxn>
                  <a:cxn ang="0">
                    <a:pos x="32" y="1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10"/>
                  </a:cxn>
                  <a:cxn ang="0">
                    <a:pos x="25" y="25"/>
                  </a:cxn>
                  <a:cxn ang="0">
                    <a:pos x="22" y="36"/>
                  </a:cxn>
                  <a:cxn ang="0">
                    <a:pos x="15" y="45"/>
                  </a:cxn>
                  <a:cxn ang="0">
                    <a:pos x="9" y="54"/>
                  </a:cxn>
                  <a:cxn ang="0">
                    <a:pos x="4" y="60"/>
                  </a:cxn>
                  <a:cxn ang="0">
                    <a:pos x="0" y="65"/>
                  </a:cxn>
                  <a:cxn ang="0">
                    <a:pos x="25" y="111"/>
                  </a:cxn>
                  <a:cxn ang="0">
                    <a:pos x="26" y="112"/>
                  </a:cxn>
                </a:cxnLst>
                <a:rect l="0" t="0" r="r" b="b"/>
                <a:pathLst>
                  <a:path w="52" h="113">
                    <a:moveTo>
                      <a:pt x="26" y="112"/>
                    </a:moveTo>
                    <a:lnTo>
                      <a:pt x="39" y="81"/>
                    </a:lnTo>
                    <a:lnTo>
                      <a:pt x="47" y="57"/>
                    </a:lnTo>
                    <a:lnTo>
                      <a:pt x="51" y="36"/>
                    </a:lnTo>
                    <a:lnTo>
                      <a:pt x="32" y="1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10"/>
                    </a:lnTo>
                    <a:lnTo>
                      <a:pt x="25" y="25"/>
                    </a:lnTo>
                    <a:lnTo>
                      <a:pt x="22" y="36"/>
                    </a:lnTo>
                    <a:lnTo>
                      <a:pt x="15" y="45"/>
                    </a:lnTo>
                    <a:lnTo>
                      <a:pt x="9" y="54"/>
                    </a:lnTo>
                    <a:lnTo>
                      <a:pt x="4" y="60"/>
                    </a:lnTo>
                    <a:lnTo>
                      <a:pt x="0" y="65"/>
                    </a:lnTo>
                    <a:lnTo>
                      <a:pt x="25" y="111"/>
                    </a:lnTo>
                    <a:lnTo>
                      <a:pt x="26" y="112"/>
                    </a:lnTo>
                  </a:path>
                </a:pathLst>
              </a:custGeom>
              <a:noFill/>
              <a:ln w="12700" cap="flat" cmpd="sng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3" name="Freeform 59"/>
              <p:cNvSpPr>
                <a:spLocks/>
              </p:cNvSpPr>
              <p:nvPr/>
            </p:nvSpPr>
            <p:spPr bwMode="auto">
              <a:xfrm>
                <a:off x="4882" y="1176"/>
                <a:ext cx="67" cy="111"/>
              </a:xfrm>
              <a:custGeom>
                <a:avLst/>
                <a:gdLst/>
                <a:ahLst/>
                <a:cxnLst>
                  <a:cxn ang="0">
                    <a:pos x="66" y="65"/>
                  </a:cxn>
                  <a:cxn ang="0">
                    <a:pos x="57" y="61"/>
                  </a:cxn>
                  <a:cxn ang="0">
                    <a:pos x="51" y="58"/>
                  </a:cxn>
                  <a:cxn ang="0">
                    <a:pos x="47" y="54"/>
                  </a:cxn>
                  <a:cxn ang="0">
                    <a:pos x="40" y="49"/>
                  </a:cxn>
                  <a:cxn ang="0">
                    <a:pos x="36" y="43"/>
                  </a:cxn>
                  <a:cxn ang="0">
                    <a:pos x="24" y="23"/>
                  </a:cxn>
                  <a:cxn ang="0">
                    <a:pos x="20" y="16"/>
                  </a:cxn>
                  <a:cxn ang="0">
                    <a:pos x="19" y="8"/>
                  </a:cxn>
                  <a:cxn ang="0">
                    <a:pos x="19" y="0"/>
                  </a:cxn>
                  <a:cxn ang="0">
                    <a:pos x="16" y="4"/>
                  </a:cxn>
                  <a:cxn ang="0">
                    <a:pos x="0" y="33"/>
                  </a:cxn>
                  <a:cxn ang="0">
                    <a:pos x="10" y="59"/>
                  </a:cxn>
                  <a:cxn ang="0">
                    <a:pos x="15" y="72"/>
                  </a:cxn>
                  <a:cxn ang="0">
                    <a:pos x="23" y="87"/>
                  </a:cxn>
                  <a:cxn ang="0">
                    <a:pos x="37" y="110"/>
                  </a:cxn>
                  <a:cxn ang="0">
                    <a:pos x="37" y="110"/>
                  </a:cxn>
                  <a:cxn ang="0">
                    <a:pos x="37" y="110"/>
                  </a:cxn>
                  <a:cxn ang="0">
                    <a:pos x="66" y="65"/>
                  </a:cxn>
                </a:cxnLst>
                <a:rect l="0" t="0" r="r" b="b"/>
                <a:pathLst>
                  <a:path w="67" h="111">
                    <a:moveTo>
                      <a:pt x="66" y="65"/>
                    </a:moveTo>
                    <a:lnTo>
                      <a:pt x="57" y="61"/>
                    </a:lnTo>
                    <a:lnTo>
                      <a:pt x="51" y="58"/>
                    </a:lnTo>
                    <a:lnTo>
                      <a:pt x="47" y="54"/>
                    </a:lnTo>
                    <a:lnTo>
                      <a:pt x="40" y="49"/>
                    </a:lnTo>
                    <a:lnTo>
                      <a:pt x="36" y="43"/>
                    </a:lnTo>
                    <a:lnTo>
                      <a:pt x="24" y="23"/>
                    </a:lnTo>
                    <a:lnTo>
                      <a:pt x="20" y="16"/>
                    </a:lnTo>
                    <a:lnTo>
                      <a:pt x="19" y="8"/>
                    </a:lnTo>
                    <a:lnTo>
                      <a:pt x="19" y="0"/>
                    </a:lnTo>
                    <a:lnTo>
                      <a:pt x="16" y="4"/>
                    </a:lnTo>
                    <a:lnTo>
                      <a:pt x="0" y="33"/>
                    </a:lnTo>
                    <a:lnTo>
                      <a:pt x="10" y="59"/>
                    </a:lnTo>
                    <a:lnTo>
                      <a:pt x="15" y="72"/>
                    </a:lnTo>
                    <a:lnTo>
                      <a:pt x="23" y="87"/>
                    </a:lnTo>
                    <a:lnTo>
                      <a:pt x="37" y="110"/>
                    </a:lnTo>
                    <a:lnTo>
                      <a:pt x="37" y="110"/>
                    </a:lnTo>
                    <a:lnTo>
                      <a:pt x="37" y="110"/>
                    </a:lnTo>
                    <a:lnTo>
                      <a:pt x="66" y="65"/>
                    </a:lnTo>
                  </a:path>
                </a:pathLst>
              </a:custGeom>
              <a:noFill/>
              <a:ln w="12700" cap="flat" cmpd="sng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4" name="Freeform 60"/>
              <p:cNvSpPr>
                <a:spLocks/>
              </p:cNvSpPr>
              <p:nvPr/>
            </p:nvSpPr>
            <p:spPr bwMode="auto">
              <a:xfrm>
                <a:off x="4900" y="1152"/>
                <a:ext cx="101" cy="90"/>
              </a:xfrm>
              <a:custGeom>
                <a:avLst/>
                <a:gdLst/>
                <a:ahLst/>
                <a:cxnLst>
                  <a:cxn ang="0">
                    <a:pos x="100" y="24"/>
                  </a:cxn>
                  <a:cxn ang="0">
                    <a:pos x="100" y="26"/>
                  </a:cxn>
                  <a:cxn ang="0">
                    <a:pos x="100" y="8"/>
                  </a:cxn>
                  <a:cxn ang="0">
                    <a:pos x="100" y="6"/>
                  </a:cxn>
                  <a:cxn ang="0">
                    <a:pos x="92" y="22"/>
                  </a:cxn>
                  <a:cxn ang="0">
                    <a:pos x="84" y="32"/>
                  </a:cxn>
                  <a:cxn ang="0">
                    <a:pos x="77" y="39"/>
                  </a:cxn>
                  <a:cxn ang="0">
                    <a:pos x="70" y="42"/>
                  </a:cxn>
                  <a:cxn ang="0">
                    <a:pos x="59" y="45"/>
                  </a:cxn>
                  <a:cxn ang="0">
                    <a:pos x="43" y="45"/>
                  </a:cxn>
                  <a:cxn ang="0">
                    <a:pos x="32" y="42"/>
                  </a:cxn>
                  <a:cxn ang="0">
                    <a:pos x="22" y="34"/>
                  </a:cxn>
                  <a:cxn ang="0">
                    <a:pos x="17" y="29"/>
                  </a:cxn>
                  <a:cxn ang="0">
                    <a:pos x="8" y="17"/>
                  </a:cxn>
                  <a:cxn ang="0">
                    <a:pos x="0" y="0"/>
                  </a:cxn>
                  <a:cxn ang="0">
                    <a:pos x="1" y="9"/>
                  </a:cxn>
                  <a:cxn ang="0">
                    <a:pos x="1" y="12"/>
                  </a:cxn>
                  <a:cxn ang="0">
                    <a:pos x="1" y="28"/>
                  </a:cxn>
                  <a:cxn ang="0">
                    <a:pos x="0" y="31"/>
                  </a:cxn>
                  <a:cxn ang="0">
                    <a:pos x="2" y="40"/>
                  </a:cxn>
                  <a:cxn ang="0">
                    <a:pos x="6" y="47"/>
                  </a:cxn>
                  <a:cxn ang="0">
                    <a:pos x="11" y="56"/>
                  </a:cxn>
                  <a:cxn ang="0">
                    <a:pos x="18" y="67"/>
                  </a:cxn>
                  <a:cxn ang="0">
                    <a:pos x="22" y="73"/>
                  </a:cxn>
                  <a:cxn ang="0">
                    <a:pos x="28" y="78"/>
                  </a:cxn>
                  <a:cxn ang="0">
                    <a:pos x="33" y="82"/>
                  </a:cxn>
                  <a:cxn ang="0">
                    <a:pos x="39" y="85"/>
                  </a:cxn>
                  <a:cxn ang="0">
                    <a:pos x="48" y="89"/>
                  </a:cxn>
                  <a:cxn ang="0">
                    <a:pos x="71" y="89"/>
                  </a:cxn>
                  <a:cxn ang="0">
                    <a:pos x="75" y="84"/>
                  </a:cxn>
                  <a:cxn ang="0">
                    <a:pos x="80" y="78"/>
                  </a:cxn>
                  <a:cxn ang="0">
                    <a:pos x="86" y="69"/>
                  </a:cxn>
                  <a:cxn ang="0">
                    <a:pos x="93" y="60"/>
                  </a:cxn>
                  <a:cxn ang="0">
                    <a:pos x="96" y="49"/>
                  </a:cxn>
                  <a:cxn ang="0">
                    <a:pos x="100" y="34"/>
                  </a:cxn>
                  <a:cxn ang="0">
                    <a:pos x="100" y="24"/>
                  </a:cxn>
                  <a:cxn ang="0">
                    <a:pos x="100" y="24"/>
                  </a:cxn>
                  <a:cxn ang="0">
                    <a:pos x="100" y="24"/>
                  </a:cxn>
                </a:cxnLst>
                <a:rect l="0" t="0" r="r" b="b"/>
                <a:pathLst>
                  <a:path w="101" h="90">
                    <a:moveTo>
                      <a:pt x="100" y="24"/>
                    </a:moveTo>
                    <a:lnTo>
                      <a:pt x="100" y="26"/>
                    </a:lnTo>
                    <a:lnTo>
                      <a:pt x="100" y="8"/>
                    </a:lnTo>
                    <a:lnTo>
                      <a:pt x="100" y="6"/>
                    </a:lnTo>
                    <a:lnTo>
                      <a:pt x="92" y="22"/>
                    </a:lnTo>
                    <a:lnTo>
                      <a:pt x="84" y="32"/>
                    </a:lnTo>
                    <a:lnTo>
                      <a:pt x="77" y="39"/>
                    </a:lnTo>
                    <a:lnTo>
                      <a:pt x="70" y="42"/>
                    </a:lnTo>
                    <a:lnTo>
                      <a:pt x="59" y="45"/>
                    </a:lnTo>
                    <a:lnTo>
                      <a:pt x="43" y="45"/>
                    </a:lnTo>
                    <a:lnTo>
                      <a:pt x="32" y="42"/>
                    </a:lnTo>
                    <a:lnTo>
                      <a:pt x="22" y="34"/>
                    </a:lnTo>
                    <a:lnTo>
                      <a:pt x="17" y="29"/>
                    </a:lnTo>
                    <a:lnTo>
                      <a:pt x="8" y="17"/>
                    </a:lnTo>
                    <a:lnTo>
                      <a:pt x="0" y="0"/>
                    </a:lnTo>
                    <a:lnTo>
                      <a:pt x="1" y="9"/>
                    </a:lnTo>
                    <a:lnTo>
                      <a:pt x="1" y="12"/>
                    </a:lnTo>
                    <a:lnTo>
                      <a:pt x="1" y="28"/>
                    </a:lnTo>
                    <a:lnTo>
                      <a:pt x="0" y="31"/>
                    </a:lnTo>
                    <a:lnTo>
                      <a:pt x="2" y="40"/>
                    </a:lnTo>
                    <a:lnTo>
                      <a:pt x="6" y="47"/>
                    </a:lnTo>
                    <a:lnTo>
                      <a:pt x="11" y="56"/>
                    </a:lnTo>
                    <a:lnTo>
                      <a:pt x="18" y="67"/>
                    </a:lnTo>
                    <a:lnTo>
                      <a:pt x="22" y="73"/>
                    </a:lnTo>
                    <a:lnTo>
                      <a:pt x="28" y="78"/>
                    </a:lnTo>
                    <a:lnTo>
                      <a:pt x="33" y="82"/>
                    </a:lnTo>
                    <a:lnTo>
                      <a:pt x="39" y="85"/>
                    </a:lnTo>
                    <a:lnTo>
                      <a:pt x="48" y="89"/>
                    </a:lnTo>
                    <a:lnTo>
                      <a:pt x="71" y="89"/>
                    </a:lnTo>
                    <a:lnTo>
                      <a:pt x="75" y="84"/>
                    </a:lnTo>
                    <a:lnTo>
                      <a:pt x="80" y="78"/>
                    </a:lnTo>
                    <a:lnTo>
                      <a:pt x="86" y="69"/>
                    </a:lnTo>
                    <a:lnTo>
                      <a:pt x="93" y="60"/>
                    </a:lnTo>
                    <a:lnTo>
                      <a:pt x="96" y="49"/>
                    </a:lnTo>
                    <a:lnTo>
                      <a:pt x="100" y="34"/>
                    </a:lnTo>
                    <a:lnTo>
                      <a:pt x="100" y="24"/>
                    </a:lnTo>
                    <a:lnTo>
                      <a:pt x="100" y="24"/>
                    </a:lnTo>
                    <a:lnTo>
                      <a:pt x="100" y="24"/>
                    </a:lnTo>
                  </a:path>
                </a:pathLst>
              </a:custGeom>
              <a:solidFill>
                <a:srgbClr val="FFCCCC"/>
              </a:solidFill>
              <a:ln w="12700" cap="flat" cmpd="sng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5" name="Freeform 61"/>
              <p:cNvSpPr>
                <a:spLocks/>
              </p:cNvSpPr>
              <p:nvPr/>
            </p:nvSpPr>
            <p:spPr bwMode="auto">
              <a:xfrm>
                <a:off x="4937" y="1241"/>
                <a:ext cx="47" cy="96"/>
              </a:xfrm>
              <a:custGeom>
                <a:avLst/>
                <a:gdLst/>
                <a:ahLst/>
                <a:cxnLst>
                  <a:cxn ang="0">
                    <a:pos x="45" y="17"/>
                  </a:cxn>
                  <a:cxn ang="0">
                    <a:pos x="33" y="40"/>
                  </a:cxn>
                  <a:cxn ang="0">
                    <a:pos x="46" y="68"/>
                  </a:cxn>
                  <a:cxn ang="0">
                    <a:pos x="22" y="95"/>
                  </a:cxn>
                  <a:cxn ang="0">
                    <a:pos x="0" y="68"/>
                  </a:cxn>
                  <a:cxn ang="0">
                    <a:pos x="11" y="40"/>
                  </a:cxn>
                  <a:cxn ang="0">
                    <a:pos x="0" y="17"/>
                  </a:cxn>
                  <a:cxn ang="0">
                    <a:pos x="11" y="0"/>
                  </a:cxn>
                  <a:cxn ang="0">
                    <a:pos x="34" y="0"/>
                  </a:cxn>
                  <a:cxn ang="0">
                    <a:pos x="45" y="17"/>
                  </a:cxn>
                </a:cxnLst>
                <a:rect l="0" t="0" r="r" b="b"/>
                <a:pathLst>
                  <a:path w="47" h="96">
                    <a:moveTo>
                      <a:pt x="45" y="17"/>
                    </a:moveTo>
                    <a:lnTo>
                      <a:pt x="33" y="40"/>
                    </a:lnTo>
                    <a:lnTo>
                      <a:pt x="46" y="68"/>
                    </a:lnTo>
                    <a:lnTo>
                      <a:pt x="22" y="95"/>
                    </a:lnTo>
                    <a:lnTo>
                      <a:pt x="0" y="68"/>
                    </a:lnTo>
                    <a:lnTo>
                      <a:pt x="11" y="40"/>
                    </a:lnTo>
                    <a:lnTo>
                      <a:pt x="0" y="17"/>
                    </a:lnTo>
                    <a:lnTo>
                      <a:pt x="11" y="0"/>
                    </a:lnTo>
                    <a:lnTo>
                      <a:pt x="34" y="0"/>
                    </a:lnTo>
                    <a:lnTo>
                      <a:pt x="45" y="17"/>
                    </a:lnTo>
                  </a:path>
                </a:pathLst>
              </a:custGeom>
              <a:solidFill>
                <a:schemeClr val="hlink"/>
              </a:solidFill>
              <a:ln w="12700" cap="flat" cmpd="sng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6" name="Freeform 62"/>
              <p:cNvSpPr>
                <a:spLocks/>
              </p:cNvSpPr>
              <p:nvPr/>
            </p:nvSpPr>
            <p:spPr bwMode="auto">
              <a:xfrm>
                <a:off x="4970" y="1258"/>
                <a:ext cx="28" cy="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7" y="10"/>
                  </a:cxn>
                  <a:cxn ang="0">
                    <a:pos x="22" y="20"/>
                  </a:cxn>
                  <a:cxn ang="0">
                    <a:pos x="26" y="29"/>
                  </a:cxn>
                  <a:cxn ang="0">
                    <a:pos x="27" y="30"/>
                  </a:cxn>
                  <a:cxn ang="0">
                    <a:pos x="27" y="30"/>
                  </a:cxn>
                  <a:cxn ang="0">
                    <a:pos x="27" y="30"/>
                  </a:cxn>
                  <a:cxn ang="0">
                    <a:pos x="22" y="38"/>
                  </a:cxn>
                  <a:cxn ang="0">
                    <a:pos x="13" y="51"/>
                  </a:cxn>
                  <a:cxn ang="0">
                    <a:pos x="13" y="51"/>
                  </a:cxn>
                  <a:cxn ang="0">
                    <a:pos x="10" y="45"/>
                  </a:cxn>
                  <a:cxn ang="0">
                    <a:pos x="6" y="35"/>
                  </a:cxn>
                  <a:cxn ang="0">
                    <a:pos x="0" y="23"/>
                  </a:cxn>
                  <a:cxn ang="0">
                    <a:pos x="6" y="10"/>
                  </a:cxn>
                  <a:cxn ang="0">
                    <a:pos x="12" y="0"/>
                  </a:cxn>
                </a:cxnLst>
                <a:rect l="0" t="0" r="r" b="b"/>
                <a:pathLst>
                  <a:path w="28" h="52">
                    <a:moveTo>
                      <a:pt x="12" y="0"/>
                    </a:moveTo>
                    <a:lnTo>
                      <a:pt x="17" y="10"/>
                    </a:lnTo>
                    <a:lnTo>
                      <a:pt x="22" y="20"/>
                    </a:lnTo>
                    <a:lnTo>
                      <a:pt x="26" y="29"/>
                    </a:lnTo>
                    <a:lnTo>
                      <a:pt x="27" y="30"/>
                    </a:lnTo>
                    <a:lnTo>
                      <a:pt x="27" y="30"/>
                    </a:lnTo>
                    <a:lnTo>
                      <a:pt x="27" y="30"/>
                    </a:lnTo>
                    <a:lnTo>
                      <a:pt x="22" y="38"/>
                    </a:lnTo>
                    <a:lnTo>
                      <a:pt x="13" y="51"/>
                    </a:lnTo>
                    <a:lnTo>
                      <a:pt x="13" y="51"/>
                    </a:lnTo>
                    <a:lnTo>
                      <a:pt x="10" y="45"/>
                    </a:lnTo>
                    <a:lnTo>
                      <a:pt x="6" y="35"/>
                    </a:lnTo>
                    <a:lnTo>
                      <a:pt x="0" y="23"/>
                    </a:lnTo>
                    <a:lnTo>
                      <a:pt x="6" y="10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0000CC"/>
              </a:solidFill>
              <a:ln w="12700" cap="flat" cmpd="sng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7" name="Freeform 63"/>
              <p:cNvSpPr>
                <a:spLocks/>
              </p:cNvSpPr>
              <p:nvPr/>
            </p:nvSpPr>
            <p:spPr bwMode="auto">
              <a:xfrm>
                <a:off x="4919" y="1258"/>
                <a:ext cx="30" cy="54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9" y="41"/>
                  </a:cxn>
                  <a:cxn ang="0">
                    <a:pos x="18" y="53"/>
                  </a:cxn>
                  <a:cxn ang="0">
                    <a:pos x="29" y="23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0" y="28"/>
                  </a:cxn>
                  <a:cxn ang="0">
                    <a:pos x="0" y="28"/>
                  </a:cxn>
                </a:cxnLst>
                <a:rect l="0" t="0" r="r" b="b"/>
                <a:pathLst>
                  <a:path w="30" h="54">
                    <a:moveTo>
                      <a:pt x="0" y="28"/>
                    </a:moveTo>
                    <a:lnTo>
                      <a:pt x="9" y="41"/>
                    </a:lnTo>
                    <a:lnTo>
                      <a:pt x="18" y="53"/>
                    </a:lnTo>
                    <a:lnTo>
                      <a:pt x="29" y="23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0" y="28"/>
                    </a:lnTo>
                    <a:lnTo>
                      <a:pt x="0" y="28"/>
                    </a:lnTo>
                  </a:path>
                </a:pathLst>
              </a:custGeom>
              <a:solidFill>
                <a:srgbClr val="0000CC"/>
              </a:solidFill>
              <a:ln w="12700" cap="flat" cmpd="sng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" name="Freeform 64"/>
              <p:cNvSpPr>
                <a:spLocks/>
              </p:cNvSpPr>
              <p:nvPr/>
            </p:nvSpPr>
            <p:spPr bwMode="auto">
              <a:xfrm>
                <a:off x="4532" y="1630"/>
                <a:ext cx="289" cy="630"/>
              </a:xfrm>
              <a:custGeom>
                <a:avLst/>
                <a:gdLst/>
                <a:ahLst/>
                <a:cxnLst>
                  <a:cxn ang="0">
                    <a:pos x="280" y="542"/>
                  </a:cxn>
                  <a:cxn ang="0">
                    <a:pos x="272" y="481"/>
                  </a:cxn>
                  <a:cxn ang="0">
                    <a:pos x="248" y="328"/>
                  </a:cxn>
                  <a:cxn ang="0">
                    <a:pos x="248" y="328"/>
                  </a:cxn>
                  <a:cxn ang="0">
                    <a:pos x="231" y="196"/>
                  </a:cxn>
                  <a:cxn ang="0">
                    <a:pos x="222" y="81"/>
                  </a:cxn>
                  <a:cxn ang="0">
                    <a:pos x="221" y="26"/>
                  </a:cxn>
                  <a:cxn ang="0">
                    <a:pos x="221" y="26"/>
                  </a:cxn>
                  <a:cxn ang="0">
                    <a:pos x="173" y="0"/>
                  </a:cxn>
                  <a:cxn ang="0">
                    <a:pos x="173" y="21"/>
                  </a:cxn>
                  <a:cxn ang="0">
                    <a:pos x="173" y="27"/>
                  </a:cxn>
                  <a:cxn ang="0">
                    <a:pos x="171" y="34"/>
                  </a:cxn>
                  <a:cxn ang="0">
                    <a:pos x="166" y="40"/>
                  </a:cxn>
                  <a:cxn ang="0">
                    <a:pos x="161" y="43"/>
                  </a:cxn>
                  <a:cxn ang="0">
                    <a:pos x="155" y="46"/>
                  </a:cxn>
                  <a:cxn ang="0">
                    <a:pos x="150" y="47"/>
                  </a:cxn>
                  <a:cxn ang="0">
                    <a:pos x="144" y="48"/>
                  </a:cxn>
                  <a:cxn ang="0">
                    <a:pos x="133" y="48"/>
                  </a:cxn>
                  <a:cxn ang="0">
                    <a:pos x="126" y="46"/>
                  </a:cxn>
                  <a:cxn ang="0">
                    <a:pos x="118" y="43"/>
                  </a:cxn>
                  <a:cxn ang="0">
                    <a:pos x="113" y="41"/>
                  </a:cxn>
                  <a:cxn ang="0">
                    <a:pos x="109" y="37"/>
                  </a:cxn>
                  <a:cxn ang="0">
                    <a:pos x="106" y="33"/>
                  </a:cxn>
                  <a:cxn ang="0">
                    <a:pos x="103" y="28"/>
                  </a:cxn>
                  <a:cxn ang="0">
                    <a:pos x="102" y="22"/>
                  </a:cxn>
                  <a:cxn ang="0">
                    <a:pos x="103" y="14"/>
                  </a:cxn>
                  <a:cxn ang="0">
                    <a:pos x="103" y="14"/>
                  </a:cxn>
                  <a:cxn ang="0">
                    <a:pos x="103" y="4"/>
                  </a:cxn>
                  <a:cxn ang="0">
                    <a:pos x="102" y="4"/>
                  </a:cxn>
                  <a:cxn ang="0">
                    <a:pos x="62" y="27"/>
                  </a:cxn>
                  <a:cxn ang="0">
                    <a:pos x="62" y="32"/>
                  </a:cxn>
                  <a:cxn ang="0">
                    <a:pos x="60" y="43"/>
                  </a:cxn>
                  <a:cxn ang="0">
                    <a:pos x="56" y="54"/>
                  </a:cxn>
                  <a:cxn ang="0">
                    <a:pos x="52" y="63"/>
                  </a:cxn>
                  <a:cxn ang="0">
                    <a:pos x="46" y="71"/>
                  </a:cxn>
                  <a:cxn ang="0">
                    <a:pos x="46" y="71"/>
                  </a:cxn>
                  <a:cxn ang="0">
                    <a:pos x="46" y="71"/>
                  </a:cxn>
                  <a:cxn ang="0">
                    <a:pos x="32" y="339"/>
                  </a:cxn>
                  <a:cxn ang="0">
                    <a:pos x="32" y="339"/>
                  </a:cxn>
                  <a:cxn ang="0">
                    <a:pos x="0" y="612"/>
                  </a:cxn>
                  <a:cxn ang="0">
                    <a:pos x="16" y="618"/>
                  </a:cxn>
                  <a:cxn ang="0">
                    <a:pos x="36" y="622"/>
                  </a:cxn>
                  <a:cxn ang="0">
                    <a:pos x="54" y="625"/>
                  </a:cxn>
                  <a:cxn ang="0">
                    <a:pos x="67" y="626"/>
                  </a:cxn>
                  <a:cxn ang="0">
                    <a:pos x="103" y="629"/>
                  </a:cxn>
                  <a:cxn ang="0">
                    <a:pos x="124" y="629"/>
                  </a:cxn>
                  <a:cxn ang="0">
                    <a:pos x="124" y="629"/>
                  </a:cxn>
                  <a:cxn ang="0">
                    <a:pos x="160" y="628"/>
                  </a:cxn>
                  <a:cxn ang="0">
                    <a:pos x="196" y="625"/>
                  </a:cxn>
                  <a:cxn ang="0">
                    <a:pos x="231" y="620"/>
                  </a:cxn>
                  <a:cxn ang="0">
                    <a:pos x="231" y="620"/>
                  </a:cxn>
                  <a:cxn ang="0">
                    <a:pos x="244" y="616"/>
                  </a:cxn>
                  <a:cxn ang="0">
                    <a:pos x="262" y="609"/>
                  </a:cxn>
                  <a:cxn ang="0">
                    <a:pos x="278" y="601"/>
                  </a:cxn>
                  <a:cxn ang="0">
                    <a:pos x="288" y="595"/>
                  </a:cxn>
                  <a:cxn ang="0">
                    <a:pos x="280" y="542"/>
                  </a:cxn>
                </a:cxnLst>
                <a:rect l="0" t="0" r="r" b="b"/>
                <a:pathLst>
                  <a:path w="289" h="630">
                    <a:moveTo>
                      <a:pt x="280" y="542"/>
                    </a:moveTo>
                    <a:lnTo>
                      <a:pt x="272" y="481"/>
                    </a:lnTo>
                    <a:lnTo>
                      <a:pt x="248" y="328"/>
                    </a:lnTo>
                    <a:lnTo>
                      <a:pt x="248" y="328"/>
                    </a:lnTo>
                    <a:lnTo>
                      <a:pt x="231" y="196"/>
                    </a:lnTo>
                    <a:lnTo>
                      <a:pt x="222" y="81"/>
                    </a:lnTo>
                    <a:lnTo>
                      <a:pt x="221" y="26"/>
                    </a:lnTo>
                    <a:lnTo>
                      <a:pt x="221" y="26"/>
                    </a:lnTo>
                    <a:lnTo>
                      <a:pt x="173" y="0"/>
                    </a:lnTo>
                    <a:lnTo>
                      <a:pt x="173" y="21"/>
                    </a:lnTo>
                    <a:lnTo>
                      <a:pt x="173" y="27"/>
                    </a:lnTo>
                    <a:lnTo>
                      <a:pt x="171" y="34"/>
                    </a:lnTo>
                    <a:lnTo>
                      <a:pt x="166" y="40"/>
                    </a:lnTo>
                    <a:lnTo>
                      <a:pt x="161" y="43"/>
                    </a:lnTo>
                    <a:lnTo>
                      <a:pt x="155" y="46"/>
                    </a:lnTo>
                    <a:lnTo>
                      <a:pt x="150" y="47"/>
                    </a:lnTo>
                    <a:lnTo>
                      <a:pt x="144" y="48"/>
                    </a:lnTo>
                    <a:lnTo>
                      <a:pt x="133" y="48"/>
                    </a:lnTo>
                    <a:lnTo>
                      <a:pt x="126" y="46"/>
                    </a:lnTo>
                    <a:lnTo>
                      <a:pt x="118" y="43"/>
                    </a:lnTo>
                    <a:lnTo>
                      <a:pt x="113" y="41"/>
                    </a:lnTo>
                    <a:lnTo>
                      <a:pt x="109" y="37"/>
                    </a:lnTo>
                    <a:lnTo>
                      <a:pt x="106" y="33"/>
                    </a:lnTo>
                    <a:lnTo>
                      <a:pt x="103" y="28"/>
                    </a:lnTo>
                    <a:lnTo>
                      <a:pt x="102" y="22"/>
                    </a:lnTo>
                    <a:lnTo>
                      <a:pt x="103" y="14"/>
                    </a:lnTo>
                    <a:lnTo>
                      <a:pt x="103" y="14"/>
                    </a:lnTo>
                    <a:lnTo>
                      <a:pt x="103" y="4"/>
                    </a:lnTo>
                    <a:lnTo>
                      <a:pt x="102" y="4"/>
                    </a:lnTo>
                    <a:lnTo>
                      <a:pt x="62" y="27"/>
                    </a:lnTo>
                    <a:lnTo>
                      <a:pt x="62" y="32"/>
                    </a:lnTo>
                    <a:lnTo>
                      <a:pt x="60" y="43"/>
                    </a:lnTo>
                    <a:lnTo>
                      <a:pt x="56" y="54"/>
                    </a:lnTo>
                    <a:lnTo>
                      <a:pt x="52" y="63"/>
                    </a:lnTo>
                    <a:lnTo>
                      <a:pt x="46" y="71"/>
                    </a:lnTo>
                    <a:lnTo>
                      <a:pt x="46" y="71"/>
                    </a:lnTo>
                    <a:lnTo>
                      <a:pt x="46" y="71"/>
                    </a:lnTo>
                    <a:lnTo>
                      <a:pt x="32" y="339"/>
                    </a:lnTo>
                    <a:lnTo>
                      <a:pt x="32" y="339"/>
                    </a:lnTo>
                    <a:lnTo>
                      <a:pt x="0" y="612"/>
                    </a:lnTo>
                    <a:lnTo>
                      <a:pt x="16" y="618"/>
                    </a:lnTo>
                    <a:lnTo>
                      <a:pt x="36" y="622"/>
                    </a:lnTo>
                    <a:lnTo>
                      <a:pt x="54" y="625"/>
                    </a:lnTo>
                    <a:lnTo>
                      <a:pt x="67" y="626"/>
                    </a:lnTo>
                    <a:lnTo>
                      <a:pt x="103" y="629"/>
                    </a:lnTo>
                    <a:lnTo>
                      <a:pt x="124" y="629"/>
                    </a:lnTo>
                    <a:lnTo>
                      <a:pt x="124" y="629"/>
                    </a:lnTo>
                    <a:lnTo>
                      <a:pt x="160" y="628"/>
                    </a:lnTo>
                    <a:lnTo>
                      <a:pt x="196" y="625"/>
                    </a:lnTo>
                    <a:lnTo>
                      <a:pt x="231" y="620"/>
                    </a:lnTo>
                    <a:lnTo>
                      <a:pt x="231" y="620"/>
                    </a:lnTo>
                    <a:lnTo>
                      <a:pt x="244" y="616"/>
                    </a:lnTo>
                    <a:lnTo>
                      <a:pt x="262" y="609"/>
                    </a:lnTo>
                    <a:lnTo>
                      <a:pt x="278" y="601"/>
                    </a:lnTo>
                    <a:lnTo>
                      <a:pt x="288" y="595"/>
                    </a:lnTo>
                    <a:lnTo>
                      <a:pt x="280" y="542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 cap="flat" cmpd="sng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" name="Freeform 65"/>
              <p:cNvSpPr>
                <a:spLocks/>
              </p:cNvSpPr>
              <p:nvPr/>
            </p:nvSpPr>
            <p:spPr bwMode="auto">
              <a:xfrm>
                <a:off x="5153" y="1696"/>
                <a:ext cx="314" cy="667"/>
              </a:xfrm>
              <a:custGeom>
                <a:avLst/>
                <a:gdLst/>
                <a:ahLst/>
                <a:cxnLst>
                  <a:cxn ang="0">
                    <a:pos x="271" y="48"/>
                  </a:cxn>
                  <a:cxn ang="0">
                    <a:pos x="272" y="65"/>
                  </a:cxn>
                  <a:cxn ang="0">
                    <a:pos x="270" y="98"/>
                  </a:cxn>
                  <a:cxn ang="0">
                    <a:pos x="273" y="141"/>
                  </a:cxn>
                  <a:cxn ang="0">
                    <a:pos x="282" y="311"/>
                  </a:cxn>
                  <a:cxn ang="0">
                    <a:pos x="293" y="426"/>
                  </a:cxn>
                  <a:cxn ang="0">
                    <a:pos x="303" y="536"/>
                  </a:cxn>
                  <a:cxn ang="0">
                    <a:pos x="309" y="585"/>
                  </a:cxn>
                  <a:cxn ang="0">
                    <a:pos x="313" y="612"/>
                  </a:cxn>
                  <a:cxn ang="0">
                    <a:pos x="299" y="622"/>
                  </a:cxn>
                  <a:cxn ang="0">
                    <a:pos x="282" y="633"/>
                  </a:cxn>
                  <a:cxn ang="0">
                    <a:pos x="265" y="642"/>
                  </a:cxn>
                  <a:cxn ang="0">
                    <a:pos x="242" y="650"/>
                  </a:cxn>
                  <a:cxn ang="0">
                    <a:pos x="213" y="658"/>
                  </a:cxn>
                  <a:cxn ang="0">
                    <a:pos x="199" y="661"/>
                  </a:cxn>
                  <a:cxn ang="0">
                    <a:pos x="186" y="663"/>
                  </a:cxn>
                  <a:cxn ang="0">
                    <a:pos x="159" y="665"/>
                  </a:cxn>
                  <a:cxn ang="0">
                    <a:pos x="144" y="666"/>
                  </a:cxn>
                  <a:cxn ang="0">
                    <a:pos x="124" y="666"/>
                  </a:cxn>
                  <a:cxn ang="0">
                    <a:pos x="93" y="663"/>
                  </a:cxn>
                  <a:cxn ang="0">
                    <a:pos x="93" y="663"/>
                  </a:cxn>
                  <a:cxn ang="0">
                    <a:pos x="72" y="661"/>
                  </a:cxn>
                  <a:cxn ang="0">
                    <a:pos x="57" y="658"/>
                  </a:cxn>
                  <a:cxn ang="0">
                    <a:pos x="42" y="655"/>
                  </a:cxn>
                  <a:cxn ang="0">
                    <a:pos x="31" y="651"/>
                  </a:cxn>
                  <a:cxn ang="0">
                    <a:pos x="20" y="646"/>
                  </a:cxn>
                  <a:cxn ang="0">
                    <a:pos x="10" y="640"/>
                  </a:cxn>
                  <a:cxn ang="0">
                    <a:pos x="0" y="634"/>
                  </a:cxn>
                  <a:cxn ang="0">
                    <a:pos x="26" y="147"/>
                  </a:cxn>
                  <a:cxn ang="0">
                    <a:pos x="28" y="97"/>
                  </a:cxn>
                  <a:cxn ang="0">
                    <a:pos x="31" y="71"/>
                  </a:cxn>
                  <a:cxn ang="0">
                    <a:pos x="33" y="57"/>
                  </a:cxn>
                  <a:cxn ang="0">
                    <a:pos x="36" y="42"/>
                  </a:cxn>
                  <a:cxn ang="0">
                    <a:pos x="39" y="31"/>
                  </a:cxn>
                  <a:cxn ang="0">
                    <a:pos x="42" y="23"/>
                  </a:cxn>
                  <a:cxn ang="0">
                    <a:pos x="48" y="5"/>
                  </a:cxn>
                  <a:cxn ang="0">
                    <a:pos x="49" y="6"/>
                  </a:cxn>
                  <a:cxn ang="0">
                    <a:pos x="61" y="12"/>
                  </a:cxn>
                  <a:cxn ang="0">
                    <a:pos x="72" y="16"/>
                  </a:cxn>
                  <a:cxn ang="0">
                    <a:pos x="85" y="18"/>
                  </a:cxn>
                  <a:cxn ang="0">
                    <a:pos x="99" y="19"/>
                  </a:cxn>
                  <a:cxn ang="0">
                    <a:pos x="123" y="20"/>
                  </a:cxn>
                  <a:cxn ang="0">
                    <a:pos x="144" y="20"/>
                  </a:cxn>
                  <a:cxn ang="0">
                    <a:pos x="191" y="17"/>
                  </a:cxn>
                  <a:cxn ang="0">
                    <a:pos x="232" y="11"/>
                  </a:cxn>
                  <a:cxn ang="0">
                    <a:pos x="245" y="8"/>
                  </a:cxn>
                  <a:cxn ang="0">
                    <a:pos x="257" y="4"/>
                  </a:cxn>
                  <a:cxn ang="0">
                    <a:pos x="265" y="0"/>
                  </a:cxn>
                  <a:cxn ang="0">
                    <a:pos x="265" y="0"/>
                  </a:cxn>
                  <a:cxn ang="0">
                    <a:pos x="267" y="16"/>
                  </a:cxn>
                  <a:cxn ang="0">
                    <a:pos x="267" y="16"/>
                  </a:cxn>
                  <a:cxn ang="0">
                    <a:pos x="269" y="31"/>
                  </a:cxn>
                  <a:cxn ang="0">
                    <a:pos x="271" y="48"/>
                  </a:cxn>
                </a:cxnLst>
                <a:rect l="0" t="0" r="r" b="b"/>
                <a:pathLst>
                  <a:path w="314" h="667">
                    <a:moveTo>
                      <a:pt x="271" y="48"/>
                    </a:moveTo>
                    <a:lnTo>
                      <a:pt x="272" y="65"/>
                    </a:lnTo>
                    <a:lnTo>
                      <a:pt x="270" y="98"/>
                    </a:lnTo>
                    <a:lnTo>
                      <a:pt x="273" y="141"/>
                    </a:lnTo>
                    <a:lnTo>
                      <a:pt x="282" y="311"/>
                    </a:lnTo>
                    <a:lnTo>
                      <a:pt x="293" y="426"/>
                    </a:lnTo>
                    <a:lnTo>
                      <a:pt x="303" y="536"/>
                    </a:lnTo>
                    <a:lnTo>
                      <a:pt x="309" y="585"/>
                    </a:lnTo>
                    <a:lnTo>
                      <a:pt x="313" y="612"/>
                    </a:lnTo>
                    <a:lnTo>
                      <a:pt x="299" y="622"/>
                    </a:lnTo>
                    <a:lnTo>
                      <a:pt x="282" y="633"/>
                    </a:lnTo>
                    <a:lnTo>
                      <a:pt x="265" y="642"/>
                    </a:lnTo>
                    <a:lnTo>
                      <a:pt x="242" y="650"/>
                    </a:lnTo>
                    <a:lnTo>
                      <a:pt x="213" y="658"/>
                    </a:lnTo>
                    <a:lnTo>
                      <a:pt x="199" y="661"/>
                    </a:lnTo>
                    <a:lnTo>
                      <a:pt x="186" y="663"/>
                    </a:lnTo>
                    <a:lnTo>
                      <a:pt x="159" y="665"/>
                    </a:lnTo>
                    <a:lnTo>
                      <a:pt x="144" y="666"/>
                    </a:lnTo>
                    <a:lnTo>
                      <a:pt x="124" y="666"/>
                    </a:lnTo>
                    <a:lnTo>
                      <a:pt x="93" y="663"/>
                    </a:lnTo>
                    <a:lnTo>
                      <a:pt x="93" y="663"/>
                    </a:lnTo>
                    <a:lnTo>
                      <a:pt x="72" y="661"/>
                    </a:lnTo>
                    <a:lnTo>
                      <a:pt x="57" y="658"/>
                    </a:lnTo>
                    <a:lnTo>
                      <a:pt x="42" y="655"/>
                    </a:lnTo>
                    <a:lnTo>
                      <a:pt x="31" y="651"/>
                    </a:lnTo>
                    <a:lnTo>
                      <a:pt x="20" y="646"/>
                    </a:lnTo>
                    <a:lnTo>
                      <a:pt x="10" y="640"/>
                    </a:lnTo>
                    <a:lnTo>
                      <a:pt x="0" y="634"/>
                    </a:lnTo>
                    <a:lnTo>
                      <a:pt x="26" y="147"/>
                    </a:lnTo>
                    <a:lnTo>
                      <a:pt x="28" y="97"/>
                    </a:lnTo>
                    <a:lnTo>
                      <a:pt x="31" y="71"/>
                    </a:lnTo>
                    <a:lnTo>
                      <a:pt x="33" y="57"/>
                    </a:lnTo>
                    <a:lnTo>
                      <a:pt x="36" y="42"/>
                    </a:lnTo>
                    <a:lnTo>
                      <a:pt x="39" y="31"/>
                    </a:lnTo>
                    <a:lnTo>
                      <a:pt x="42" y="23"/>
                    </a:lnTo>
                    <a:lnTo>
                      <a:pt x="48" y="5"/>
                    </a:lnTo>
                    <a:lnTo>
                      <a:pt x="49" y="6"/>
                    </a:lnTo>
                    <a:lnTo>
                      <a:pt x="61" y="12"/>
                    </a:lnTo>
                    <a:lnTo>
                      <a:pt x="72" y="16"/>
                    </a:lnTo>
                    <a:lnTo>
                      <a:pt x="85" y="18"/>
                    </a:lnTo>
                    <a:lnTo>
                      <a:pt x="99" y="19"/>
                    </a:lnTo>
                    <a:lnTo>
                      <a:pt x="123" y="20"/>
                    </a:lnTo>
                    <a:lnTo>
                      <a:pt x="144" y="20"/>
                    </a:lnTo>
                    <a:lnTo>
                      <a:pt x="191" y="17"/>
                    </a:lnTo>
                    <a:lnTo>
                      <a:pt x="232" y="11"/>
                    </a:lnTo>
                    <a:lnTo>
                      <a:pt x="245" y="8"/>
                    </a:lnTo>
                    <a:lnTo>
                      <a:pt x="257" y="4"/>
                    </a:lnTo>
                    <a:lnTo>
                      <a:pt x="265" y="0"/>
                    </a:lnTo>
                    <a:lnTo>
                      <a:pt x="265" y="0"/>
                    </a:lnTo>
                    <a:lnTo>
                      <a:pt x="267" y="16"/>
                    </a:lnTo>
                    <a:lnTo>
                      <a:pt x="267" y="16"/>
                    </a:lnTo>
                    <a:lnTo>
                      <a:pt x="269" y="31"/>
                    </a:lnTo>
                    <a:lnTo>
                      <a:pt x="271" y="48"/>
                    </a:lnTo>
                  </a:path>
                </a:pathLst>
              </a:custGeom>
              <a:gradFill rotWithShape="0">
                <a:gsLst>
                  <a:gs pos="0">
                    <a:srgbClr val="996633"/>
                  </a:gs>
                  <a:gs pos="100000">
                    <a:srgbClr val="996633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2700" cap="flat" cmpd="sng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" name="Freeform 66"/>
              <p:cNvSpPr>
                <a:spLocks/>
              </p:cNvSpPr>
              <p:nvPr/>
            </p:nvSpPr>
            <p:spPr bwMode="auto">
              <a:xfrm>
                <a:off x="5420" y="1639"/>
                <a:ext cx="76" cy="106"/>
              </a:xfrm>
              <a:custGeom>
                <a:avLst/>
                <a:gdLst/>
                <a:ahLst/>
                <a:cxnLst>
                  <a:cxn ang="0">
                    <a:pos x="19" y="37"/>
                  </a:cxn>
                  <a:cxn ang="0">
                    <a:pos x="12" y="29"/>
                  </a:cxn>
                  <a:cxn ang="0">
                    <a:pos x="34" y="14"/>
                  </a:cxn>
                  <a:cxn ang="0">
                    <a:pos x="49" y="3"/>
                  </a:cxn>
                  <a:cxn ang="0">
                    <a:pos x="52" y="0"/>
                  </a:cxn>
                  <a:cxn ang="0">
                    <a:pos x="58" y="9"/>
                  </a:cxn>
                  <a:cxn ang="0">
                    <a:pos x="62" y="17"/>
                  </a:cxn>
                  <a:cxn ang="0">
                    <a:pos x="66" y="19"/>
                  </a:cxn>
                  <a:cxn ang="0">
                    <a:pos x="70" y="25"/>
                  </a:cxn>
                  <a:cxn ang="0">
                    <a:pos x="73" y="29"/>
                  </a:cxn>
                  <a:cxn ang="0">
                    <a:pos x="75" y="35"/>
                  </a:cxn>
                  <a:cxn ang="0">
                    <a:pos x="75" y="39"/>
                  </a:cxn>
                  <a:cxn ang="0">
                    <a:pos x="72" y="44"/>
                  </a:cxn>
                  <a:cxn ang="0">
                    <a:pos x="64" y="51"/>
                  </a:cxn>
                  <a:cxn ang="0">
                    <a:pos x="4" y="105"/>
                  </a:cxn>
                  <a:cxn ang="0">
                    <a:pos x="2" y="88"/>
                  </a:cxn>
                  <a:cxn ang="0">
                    <a:pos x="0" y="73"/>
                  </a:cxn>
                  <a:cxn ang="0">
                    <a:pos x="19" y="37"/>
                  </a:cxn>
                </a:cxnLst>
                <a:rect l="0" t="0" r="r" b="b"/>
                <a:pathLst>
                  <a:path w="76" h="106">
                    <a:moveTo>
                      <a:pt x="19" y="37"/>
                    </a:moveTo>
                    <a:lnTo>
                      <a:pt x="12" y="29"/>
                    </a:lnTo>
                    <a:lnTo>
                      <a:pt x="34" y="14"/>
                    </a:lnTo>
                    <a:lnTo>
                      <a:pt x="49" y="3"/>
                    </a:lnTo>
                    <a:lnTo>
                      <a:pt x="52" y="0"/>
                    </a:lnTo>
                    <a:lnTo>
                      <a:pt x="58" y="9"/>
                    </a:lnTo>
                    <a:lnTo>
                      <a:pt x="62" y="17"/>
                    </a:lnTo>
                    <a:lnTo>
                      <a:pt x="66" y="19"/>
                    </a:lnTo>
                    <a:lnTo>
                      <a:pt x="70" y="25"/>
                    </a:lnTo>
                    <a:lnTo>
                      <a:pt x="73" y="29"/>
                    </a:lnTo>
                    <a:lnTo>
                      <a:pt x="75" y="35"/>
                    </a:lnTo>
                    <a:lnTo>
                      <a:pt x="75" y="39"/>
                    </a:lnTo>
                    <a:lnTo>
                      <a:pt x="72" y="44"/>
                    </a:lnTo>
                    <a:lnTo>
                      <a:pt x="64" y="51"/>
                    </a:lnTo>
                    <a:lnTo>
                      <a:pt x="4" y="105"/>
                    </a:lnTo>
                    <a:lnTo>
                      <a:pt x="2" y="88"/>
                    </a:lnTo>
                    <a:lnTo>
                      <a:pt x="0" y="73"/>
                    </a:lnTo>
                    <a:lnTo>
                      <a:pt x="19" y="37"/>
                    </a:lnTo>
                  </a:path>
                </a:pathLst>
              </a:custGeom>
              <a:solidFill>
                <a:schemeClr val="folHlink"/>
              </a:solidFill>
              <a:ln w="12700" cap="flat" cmpd="sng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" name="Freeform 67"/>
              <p:cNvSpPr>
                <a:spLocks/>
              </p:cNvSpPr>
              <p:nvPr/>
            </p:nvSpPr>
            <p:spPr bwMode="auto">
              <a:xfrm>
                <a:off x="5261" y="2598"/>
                <a:ext cx="77" cy="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11"/>
                  </a:cxn>
                  <a:cxn ang="0">
                    <a:pos x="7" y="22"/>
                  </a:cxn>
                  <a:cxn ang="0">
                    <a:pos x="9" y="28"/>
                  </a:cxn>
                  <a:cxn ang="0">
                    <a:pos x="11" y="32"/>
                  </a:cxn>
                  <a:cxn ang="0">
                    <a:pos x="14" y="38"/>
                  </a:cxn>
                  <a:cxn ang="0">
                    <a:pos x="19" y="46"/>
                  </a:cxn>
                  <a:cxn ang="0">
                    <a:pos x="24" y="53"/>
                  </a:cxn>
                  <a:cxn ang="0">
                    <a:pos x="29" y="58"/>
                  </a:cxn>
                  <a:cxn ang="0">
                    <a:pos x="33" y="61"/>
                  </a:cxn>
                  <a:cxn ang="0">
                    <a:pos x="38" y="63"/>
                  </a:cxn>
                  <a:cxn ang="0">
                    <a:pos x="47" y="66"/>
                  </a:cxn>
                  <a:cxn ang="0">
                    <a:pos x="55" y="66"/>
                  </a:cxn>
                  <a:cxn ang="0">
                    <a:pos x="60" y="66"/>
                  </a:cxn>
                  <a:cxn ang="0">
                    <a:pos x="67" y="64"/>
                  </a:cxn>
                  <a:cxn ang="0">
                    <a:pos x="72" y="62"/>
                  </a:cxn>
                  <a:cxn ang="0">
                    <a:pos x="74" y="58"/>
                  </a:cxn>
                  <a:cxn ang="0">
                    <a:pos x="75" y="54"/>
                  </a:cxn>
                  <a:cxn ang="0">
                    <a:pos x="76" y="49"/>
                  </a:cxn>
                  <a:cxn ang="0">
                    <a:pos x="76" y="44"/>
                  </a:cxn>
                  <a:cxn ang="0">
                    <a:pos x="75" y="39"/>
                  </a:cxn>
                  <a:cxn ang="0">
                    <a:pos x="70" y="27"/>
                  </a:cxn>
                  <a:cxn ang="0">
                    <a:pos x="63" y="10"/>
                  </a:cxn>
                  <a:cxn ang="0">
                    <a:pos x="63" y="10"/>
                  </a:cxn>
                  <a:cxn ang="0">
                    <a:pos x="61" y="15"/>
                  </a:cxn>
                  <a:cxn ang="0">
                    <a:pos x="59" y="17"/>
                  </a:cxn>
                  <a:cxn ang="0">
                    <a:pos x="54" y="20"/>
                  </a:cxn>
                  <a:cxn ang="0">
                    <a:pos x="48" y="22"/>
                  </a:cxn>
                  <a:cxn ang="0">
                    <a:pos x="44" y="22"/>
                  </a:cxn>
                  <a:cxn ang="0">
                    <a:pos x="40" y="22"/>
                  </a:cxn>
                  <a:cxn ang="0">
                    <a:pos x="35" y="21"/>
                  </a:cxn>
                  <a:cxn ang="0">
                    <a:pos x="28" y="18"/>
                  </a:cxn>
                  <a:cxn ang="0">
                    <a:pos x="20" y="15"/>
                  </a:cxn>
                  <a:cxn ang="0">
                    <a:pos x="11" y="9"/>
                  </a:cxn>
                  <a:cxn ang="0">
                    <a:pos x="2" y="2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77" h="67">
                    <a:moveTo>
                      <a:pt x="0" y="0"/>
                    </a:moveTo>
                    <a:lnTo>
                      <a:pt x="3" y="11"/>
                    </a:lnTo>
                    <a:lnTo>
                      <a:pt x="7" y="22"/>
                    </a:lnTo>
                    <a:lnTo>
                      <a:pt x="9" y="28"/>
                    </a:lnTo>
                    <a:lnTo>
                      <a:pt x="11" y="32"/>
                    </a:lnTo>
                    <a:lnTo>
                      <a:pt x="14" y="38"/>
                    </a:lnTo>
                    <a:lnTo>
                      <a:pt x="19" y="46"/>
                    </a:lnTo>
                    <a:lnTo>
                      <a:pt x="24" y="53"/>
                    </a:lnTo>
                    <a:lnTo>
                      <a:pt x="29" y="58"/>
                    </a:lnTo>
                    <a:lnTo>
                      <a:pt x="33" y="61"/>
                    </a:lnTo>
                    <a:lnTo>
                      <a:pt x="38" y="63"/>
                    </a:lnTo>
                    <a:lnTo>
                      <a:pt x="47" y="66"/>
                    </a:lnTo>
                    <a:lnTo>
                      <a:pt x="55" y="66"/>
                    </a:lnTo>
                    <a:lnTo>
                      <a:pt x="60" y="66"/>
                    </a:lnTo>
                    <a:lnTo>
                      <a:pt x="67" y="64"/>
                    </a:lnTo>
                    <a:lnTo>
                      <a:pt x="72" y="62"/>
                    </a:lnTo>
                    <a:lnTo>
                      <a:pt x="74" y="58"/>
                    </a:lnTo>
                    <a:lnTo>
                      <a:pt x="75" y="54"/>
                    </a:lnTo>
                    <a:lnTo>
                      <a:pt x="76" y="49"/>
                    </a:lnTo>
                    <a:lnTo>
                      <a:pt x="76" y="44"/>
                    </a:lnTo>
                    <a:lnTo>
                      <a:pt x="75" y="39"/>
                    </a:lnTo>
                    <a:lnTo>
                      <a:pt x="70" y="27"/>
                    </a:lnTo>
                    <a:lnTo>
                      <a:pt x="63" y="10"/>
                    </a:lnTo>
                    <a:lnTo>
                      <a:pt x="63" y="10"/>
                    </a:lnTo>
                    <a:lnTo>
                      <a:pt x="61" y="15"/>
                    </a:lnTo>
                    <a:lnTo>
                      <a:pt x="59" y="17"/>
                    </a:lnTo>
                    <a:lnTo>
                      <a:pt x="54" y="20"/>
                    </a:lnTo>
                    <a:lnTo>
                      <a:pt x="48" y="22"/>
                    </a:lnTo>
                    <a:lnTo>
                      <a:pt x="44" y="22"/>
                    </a:lnTo>
                    <a:lnTo>
                      <a:pt x="40" y="22"/>
                    </a:lnTo>
                    <a:lnTo>
                      <a:pt x="35" y="21"/>
                    </a:lnTo>
                    <a:lnTo>
                      <a:pt x="28" y="18"/>
                    </a:lnTo>
                    <a:lnTo>
                      <a:pt x="20" y="15"/>
                    </a:lnTo>
                    <a:lnTo>
                      <a:pt x="11" y="9"/>
                    </a:lnTo>
                    <a:lnTo>
                      <a:pt x="2" y="2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CC00"/>
              </a:solidFill>
              <a:ln w="12700" cap="flat" cmpd="sng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2" name="Freeform 68"/>
              <p:cNvSpPr>
                <a:spLocks/>
              </p:cNvSpPr>
              <p:nvPr/>
            </p:nvSpPr>
            <p:spPr bwMode="auto">
              <a:xfrm>
                <a:off x="5246" y="2359"/>
                <a:ext cx="78" cy="262"/>
              </a:xfrm>
              <a:custGeom>
                <a:avLst/>
                <a:gdLst/>
                <a:ahLst/>
                <a:cxnLst>
                  <a:cxn ang="0">
                    <a:pos x="77" y="250"/>
                  </a:cxn>
                  <a:cxn ang="0">
                    <a:pos x="74" y="228"/>
                  </a:cxn>
                  <a:cxn ang="0">
                    <a:pos x="72" y="200"/>
                  </a:cxn>
                  <a:cxn ang="0">
                    <a:pos x="67" y="178"/>
                  </a:cxn>
                  <a:cxn ang="0">
                    <a:pos x="62" y="155"/>
                  </a:cxn>
                  <a:cxn ang="0">
                    <a:pos x="62" y="149"/>
                  </a:cxn>
                  <a:cxn ang="0">
                    <a:pos x="60" y="140"/>
                  </a:cxn>
                  <a:cxn ang="0">
                    <a:pos x="60" y="134"/>
                  </a:cxn>
                  <a:cxn ang="0">
                    <a:pos x="60" y="129"/>
                  </a:cxn>
                  <a:cxn ang="0">
                    <a:pos x="62" y="106"/>
                  </a:cxn>
                  <a:cxn ang="0">
                    <a:pos x="62" y="69"/>
                  </a:cxn>
                  <a:cxn ang="0">
                    <a:pos x="64" y="36"/>
                  </a:cxn>
                  <a:cxn ang="0">
                    <a:pos x="66" y="2"/>
                  </a:cxn>
                  <a:cxn ang="0">
                    <a:pos x="66" y="2"/>
                  </a:cxn>
                  <a:cxn ang="0">
                    <a:pos x="51" y="3"/>
                  </a:cxn>
                  <a:cxn ang="0">
                    <a:pos x="31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5" y="91"/>
                  </a:cxn>
                  <a:cxn ang="0">
                    <a:pos x="15" y="97"/>
                  </a:cxn>
                  <a:cxn ang="0">
                    <a:pos x="15" y="107"/>
                  </a:cxn>
                  <a:cxn ang="0">
                    <a:pos x="12" y="124"/>
                  </a:cxn>
                  <a:cxn ang="0">
                    <a:pos x="10" y="134"/>
                  </a:cxn>
                  <a:cxn ang="0">
                    <a:pos x="10" y="140"/>
                  </a:cxn>
                  <a:cxn ang="0">
                    <a:pos x="11" y="145"/>
                  </a:cxn>
                  <a:cxn ang="0">
                    <a:pos x="11" y="152"/>
                  </a:cxn>
                  <a:cxn ang="0">
                    <a:pos x="12" y="179"/>
                  </a:cxn>
                  <a:cxn ang="0">
                    <a:pos x="12" y="189"/>
                  </a:cxn>
                  <a:cxn ang="0">
                    <a:pos x="15" y="239"/>
                  </a:cxn>
                  <a:cxn ang="0">
                    <a:pos x="16" y="239"/>
                  </a:cxn>
                  <a:cxn ang="0">
                    <a:pos x="17" y="241"/>
                  </a:cxn>
                  <a:cxn ang="0">
                    <a:pos x="26" y="248"/>
                  </a:cxn>
                  <a:cxn ang="0">
                    <a:pos x="35" y="254"/>
                  </a:cxn>
                  <a:cxn ang="0">
                    <a:pos x="43" y="257"/>
                  </a:cxn>
                  <a:cxn ang="0">
                    <a:pos x="50" y="260"/>
                  </a:cxn>
                  <a:cxn ang="0">
                    <a:pos x="55" y="261"/>
                  </a:cxn>
                  <a:cxn ang="0">
                    <a:pos x="59" y="261"/>
                  </a:cxn>
                  <a:cxn ang="0">
                    <a:pos x="63" y="261"/>
                  </a:cxn>
                  <a:cxn ang="0">
                    <a:pos x="69" y="259"/>
                  </a:cxn>
                  <a:cxn ang="0">
                    <a:pos x="74" y="256"/>
                  </a:cxn>
                  <a:cxn ang="0">
                    <a:pos x="76" y="254"/>
                  </a:cxn>
                  <a:cxn ang="0">
                    <a:pos x="77" y="250"/>
                  </a:cxn>
                </a:cxnLst>
                <a:rect l="0" t="0" r="r" b="b"/>
                <a:pathLst>
                  <a:path w="78" h="262">
                    <a:moveTo>
                      <a:pt x="77" y="250"/>
                    </a:moveTo>
                    <a:lnTo>
                      <a:pt x="74" y="228"/>
                    </a:lnTo>
                    <a:lnTo>
                      <a:pt x="72" y="200"/>
                    </a:lnTo>
                    <a:lnTo>
                      <a:pt x="67" y="178"/>
                    </a:lnTo>
                    <a:lnTo>
                      <a:pt x="62" y="155"/>
                    </a:lnTo>
                    <a:lnTo>
                      <a:pt x="62" y="149"/>
                    </a:lnTo>
                    <a:lnTo>
                      <a:pt x="60" y="140"/>
                    </a:lnTo>
                    <a:lnTo>
                      <a:pt x="60" y="134"/>
                    </a:lnTo>
                    <a:lnTo>
                      <a:pt x="60" y="129"/>
                    </a:lnTo>
                    <a:lnTo>
                      <a:pt x="62" y="106"/>
                    </a:lnTo>
                    <a:lnTo>
                      <a:pt x="62" y="69"/>
                    </a:lnTo>
                    <a:lnTo>
                      <a:pt x="64" y="36"/>
                    </a:lnTo>
                    <a:lnTo>
                      <a:pt x="66" y="2"/>
                    </a:lnTo>
                    <a:lnTo>
                      <a:pt x="66" y="2"/>
                    </a:lnTo>
                    <a:lnTo>
                      <a:pt x="51" y="3"/>
                    </a:lnTo>
                    <a:lnTo>
                      <a:pt x="31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5" y="91"/>
                    </a:lnTo>
                    <a:lnTo>
                      <a:pt x="15" y="97"/>
                    </a:lnTo>
                    <a:lnTo>
                      <a:pt x="15" y="107"/>
                    </a:lnTo>
                    <a:lnTo>
                      <a:pt x="12" y="124"/>
                    </a:lnTo>
                    <a:lnTo>
                      <a:pt x="10" y="134"/>
                    </a:lnTo>
                    <a:lnTo>
                      <a:pt x="10" y="140"/>
                    </a:lnTo>
                    <a:lnTo>
                      <a:pt x="11" y="145"/>
                    </a:lnTo>
                    <a:lnTo>
                      <a:pt x="11" y="152"/>
                    </a:lnTo>
                    <a:lnTo>
                      <a:pt x="12" y="179"/>
                    </a:lnTo>
                    <a:lnTo>
                      <a:pt x="12" y="189"/>
                    </a:lnTo>
                    <a:lnTo>
                      <a:pt x="15" y="239"/>
                    </a:lnTo>
                    <a:lnTo>
                      <a:pt x="16" y="239"/>
                    </a:lnTo>
                    <a:lnTo>
                      <a:pt x="17" y="241"/>
                    </a:lnTo>
                    <a:lnTo>
                      <a:pt x="26" y="248"/>
                    </a:lnTo>
                    <a:lnTo>
                      <a:pt x="35" y="254"/>
                    </a:lnTo>
                    <a:lnTo>
                      <a:pt x="43" y="257"/>
                    </a:lnTo>
                    <a:lnTo>
                      <a:pt x="50" y="260"/>
                    </a:lnTo>
                    <a:lnTo>
                      <a:pt x="55" y="261"/>
                    </a:lnTo>
                    <a:lnTo>
                      <a:pt x="59" y="261"/>
                    </a:lnTo>
                    <a:lnTo>
                      <a:pt x="63" y="261"/>
                    </a:lnTo>
                    <a:lnTo>
                      <a:pt x="69" y="259"/>
                    </a:lnTo>
                    <a:lnTo>
                      <a:pt x="74" y="256"/>
                    </a:lnTo>
                    <a:lnTo>
                      <a:pt x="76" y="254"/>
                    </a:lnTo>
                    <a:lnTo>
                      <a:pt x="77" y="250"/>
                    </a:lnTo>
                  </a:path>
                </a:pathLst>
              </a:custGeom>
              <a:solidFill>
                <a:srgbClr val="FFCCCC"/>
              </a:solidFill>
              <a:ln w="12700" cap="flat" cmpd="sng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" name="Freeform 69"/>
              <p:cNvSpPr>
                <a:spLocks/>
              </p:cNvSpPr>
              <p:nvPr/>
            </p:nvSpPr>
            <p:spPr bwMode="auto">
              <a:xfrm>
                <a:off x="5198" y="1040"/>
                <a:ext cx="183" cy="236"/>
              </a:xfrm>
              <a:custGeom>
                <a:avLst/>
                <a:gdLst/>
                <a:ahLst/>
                <a:cxnLst>
                  <a:cxn ang="0">
                    <a:pos x="134" y="222"/>
                  </a:cxn>
                  <a:cxn ang="0">
                    <a:pos x="152" y="221"/>
                  </a:cxn>
                  <a:cxn ang="0">
                    <a:pos x="162" y="216"/>
                  </a:cxn>
                  <a:cxn ang="0">
                    <a:pos x="168" y="210"/>
                  </a:cxn>
                  <a:cxn ang="0">
                    <a:pos x="174" y="200"/>
                  </a:cxn>
                  <a:cxn ang="0">
                    <a:pos x="179" y="184"/>
                  </a:cxn>
                  <a:cxn ang="0">
                    <a:pos x="182" y="139"/>
                  </a:cxn>
                  <a:cxn ang="0">
                    <a:pos x="179" y="80"/>
                  </a:cxn>
                  <a:cxn ang="0">
                    <a:pos x="172" y="52"/>
                  </a:cxn>
                  <a:cxn ang="0">
                    <a:pos x="164" y="37"/>
                  </a:cxn>
                  <a:cxn ang="0">
                    <a:pos x="154" y="24"/>
                  </a:cxn>
                  <a:cxn ang="0">
                    <a:pos x="138" y="11"/>
                  </a:cxn>
                  <a:cxn ang="0">
                    <a:pos x="120" y="4"/>
                  </a:cxn>
                  <a:cxn ang="0">
                    <a:pos x="95" y="0"/>
                  </a:cxn>
                  <a:cxn ang="0">
                    <a:pos x="71" y="3"/>
                  </a:cxn>
                  <a:cxn ang="0">
                    <a:pos x="59" y="7"/>
                  </a:cxn>
                  <a:cxn ang="0">
                    <a:pos x="42" y="17"/>
                  </a:cxn>
                  <a:cxn ang="0">
                    <a:pos x="26" y="32"/>
                  </a:cxn>
                  <a:cxn ang="0">
                    <a:pos x="15" y="47"/>
                  </a:cxn>
                  <a:cxn ang="0">
                    <a:pos x="6" y="67"/>
                  </a:cxn>
                  <a:cxn ang="0">
                    <a:pos x="0" y="90"/>
                  </a:cxn>
                  <a:cxn ang="0">
                    <a:pos x="1" y="119"/>
                  </a:cxn>
                  <a:cxn ang="0">
                    <a:pos x="6" y="168"/>
                  </a:cxn>
                  <a:cxn ang="0">
                    <a:pos x="8" y="212"/>
                  </a:cxn>
                  <a:cxn ang="0">
                    <a:pos x="6" y="235"/>
                  </a:cxn>
                  <a:cxn ang="0">
                    <a:pos x="28" y="232"/>
                  </a:cxn>
                  <a:cxn ang="0">
                    <a:pos x="38" y="228"/>
                  </a:cxn>
                  <a:cxn ang="0">
                    <a:pos x="48" y="222"/>
                  </a:cxn>
                  <a:cxn ang="0">
                    <a:pos x="54" y="212"/>
                  </a:cxn>
                  <a:cxn ang="0">
                    <a:pos x="58" y="199"/>
                  </a:cxn>
                  <a:cxn ang="0">
                    <a:pos x="54" y="194"/>
                  </a:cxn>
                  <a:cxn ang="0">
                    <a:pos x="44" y="171"/>
                  </a:cxn>
                  <a:cxn ang="0">
                    <a:pos x="38" y="142"/>
                  </a:cxn>
                  <a:cxn ang="0">
                    <a:pos x="38" y="105"/>
                  </a:cxn>
                  <a:cxn ang="0">
                    <a:pos x="42" y="84"/>
                  </a:cxn>
                  <a:cxn ang="0">
                    <a:pos x="48" y="72"/>
                  </a:cxn>
                  <a:cxn ang="0">
                    <a:pos x="54" y="63"/>
                  </a:cxn>
                  <a:cxn ang="0">
                    <a:pos x="67" y="53"/>
                  </a:cxn>
                  <a:cxn ang="0">
                    <a:pos x="84" y="47"/>
                  </a:cxn>
                  <a:cxn ang="0">
                    <a:pos x="110" y="47"/>
                  </a:cxn>
                  <a:cxn ang="0">
                    <a:pos x="126" y="52"/>
                  </a:cxn>
                  <a:cxn ang="0">
                    <a:pos x="140" y="64"/>
                  </a:cxn>
                  <a:cxn ang="0">
                    <a:pos x="150" y="81"/>
                  </a:cxn>
                  <a:cxn ang="0">
                    <a:pos x="156" y="102"/>
                  </a:cxn>
                  <a:cxn ang="0">
                    <a:pos x="158" y="134"/>
                  </a:cxn>
                  <a:cxn ang="0">
                    <a:pos x="157" y="162"/>
                  </a:cxn>
                  <a:cxn ang="0">
                    <a:pos x="154" y="180"/>
                  </a:cxn>
                  <a:cxn ang="0">
                    <a:pos x="147" y="198"/>
                  </a:cxn>
                  <a:cxn ang="0">
                    <a:pos x="135" y="214"/>
                  </a:cxn>
                </a:cxnLst>
                <a:rect l="0" t="0" r="r" b="b"/>
                <a:pathLst>
                  <a:path w="183" h="236">
                    <a:moveTo>
                      <a:pt x="135" y="214"/>
                    </a:moveTo>
                    <a:lnTo>
                      <a:pt x="134" y="222"/>
                    </a:lnTo>
                    <a:lnTo>
                      <a:pt x="146" y="222"/>
                    </a:lnTo>
                    <a:lnTo>
                      <a:pt x="152" y="221"/>
                    </a:lnTo>
                    <a:lnTo>
                      <a:pt x="157" y="219"/>
                    </a:lnTo>
                    <a:lnTo>
                      <a:pt x="162" y="216"/>
                    </a:lnTo>
                    <a:lnTo>
                      <a:pt x="166" y="213"/>
                    </a:lnTo>
                    <a:lnTo>
                      <a:pt x="168" y="210"/>
                    </a:lnTo>
                    <a:lnTo>
                      <a:pt x="172" y="205"/>
                    </a:lnTo>
                    <a:lnTo>
                      <a:pt x="174" y="200"/>
                    </a:lnTo>
                    <a:lnTo>
                      <a:pt x="177" y="192"/>
                    </a:lnTo>
                    <a:lnTo>
                      <a:pt x="179" y="184"/>
                    </a:lnTo>
                    <a:lnTo>
                      <a:pt x="181" y="168"/>
                    </a:lnTo>
                    <a:lnTo>
                      <a:pt x="182" y="139"/>
                    </a:lnTo>
                    <a:lnTo>
                      <a:pt x="181" y="112"/>
                    </a:lnTo>
                    <a:lnTo>
                      <a:pt x="179" y="80"/>
                    </a:lnTo>
                    <a:lnTo>
                      <a:pt x="176" y="66"/>
                    </a:lnTo>
                    <a:lnTo>
                      <a:pt x="172" y="52"/>
                    </a:lnTo>
                    <a:lnTo>
                      <a:pt x="169" y="44"/>
                    </a:lnTo>
                    <a:lnTo>
                      <a:pt x="164" y="37"/>
                    </a:lnTo>
                    <a:lnTo>
                      <a:pt x="161" y="32"/>
                    </a:lnTo>
                    <a:lnTo>
                      <a:pt x="154" y="24"/>
                    </a:lnTo>
                    <a:lnTo>
                      <a:pt x="147" y="17"/>
                    </a:lnTo>
                    <a:lnTo>
                      <a:pt x="138" y="11"/>
                    </a:lnTo>
                    <a:lnTo>
                      <a:pt x="129" y="7"/>
                    </a:lnTo>
                    <a:lnTo>
                      <a:pt x="120" y="4"/>
                    </a:lnTo>
                    <a:lnTo>
                      <a:pt x="110" y="2"/>
                    </a:lnTo>
                    <a:lnTo>
                      <a:pt x="95" y="0"/>
                    </a:lnTo>
                    <a:lnTo>
                      <a:pt x="80" y="1"/>
                    </a:lnTo>
                    <a:lnTo>
                      <a:pt x="71" y="3"/>
                    </a:lnTo>
                    <a:lnTo>
                      <a:pt x="64" y="5"/>
                    </a:lnTo>
                    <a:lnTo>
                      <a:pt x="59" y="7"/>
                    </a:lnTo>
                    <a:lnTo>
                      <a:pt x="53" y="10"/>
                    </a:lnTo>
                    <a:lnTo>
                      <a:pt x="42" y="17"/>
                    </a:lnTo>
                    <a:lnTo>
                      <a:pt x="32" y="25"/>
                    </a:lnTo>
                    <a:lnTo>
                      <a:pt x="26" y="32"/>
                    </a:lnTo>
                    <a:lnTo>
                      <a:pt x="20" y="39"/>
                    </a:lnTo>
                    <a:lnTo>
                      <a:pt x="15" y="47"/>
                    </a:lnTo>
                    <a:lnTo>
                      <a:pt x="10" y="56"/>
                    </a:lnTo>
                    <a:lnTo>
                      <a:pt x="6" y="67"/>
                    </a:lnTo>
                    <a:lnTo>
                      <a:pt x="2" y="80"/>
                    </a:lnTo>
                    <a:lnTo>
                      <a:pt x="0" y="90"/>
                    </a:lnTo>
                    <a:lnTo>
                      <a:pt x="0" y="102"/>
                    </a:lnTo>
                    <a:lnTo>
                      <a:pt x="1" y="119"/>
                    </a:lnTo>
                    <a:lnTo>
                      <a:pt x="3" y="140"/>
                    </a:lnTo>
                    <a:lnTo>
                      <a:pt x="6" y="168"/>
                    </a:lnTo>
                    <a:lnTo>
                      <a:pt x="8" y="195"/>
                    </a:lnTo>
                    <a:lnTo>
                      <a:pt x="8" y="212"/>
                    </a:lnTo>
                    <a:lnTo>
                      <a:pt x="8" y="228"/>
                    </a:lnTo>
                    <a:lnTo>
                      <a:pt x="6" y="235"/>
                    </a:lnTo>
                    <a:lnTo>
                      <a:pt x="17" y="235"/>
                    </a:lnTo>
                    <a:lnTo>
                      <a:pt x="28" y="232"/>
                    </a:lnTo>
                    <a:lnTo>
                      <a:pt x="33" y="230"/>
                    </a:lnTo>
                    <a:lnTo>
                      <a:pt x="38" y="228"/>
                    </a:lnTo>
                    <a:lnTo>
                      <a:pt x="43" y="225"/>
                    </a:lnTo>
                    <a:lnTo>
                      <a:pt x="48" y="222"/>
                    </a:lnTo>
                    <a:lnTo>
                      <a:pt x="52" y="217"/>
                    </a:lnTo>
                    <a:lnTo>
                      <a:pt x="54" y="212"/>
                    </a:lnTo>
                    <a:lnTo>
                      <a:pt x="56" y="206"/>
                    </a:lnTo>
                    <a:lnTo>
                      <a:pt x="58" y="199"/>
                    </a:lnTo>
                    <a:lnTo>
                      <a:pt x="58" y="199"/>
                    </a:lnTo>
                    <a:lnTo>
                      <a:pt x="54" y="194"/>
                    </a:lnTo>
                    <a:lnTo>
                      <a:pt x="48" y="180"/>
                    </a:lnTo>
                    <a:lnTo>
                      <a:pt x="44" y="171"/>
                    </a:lnTo>
                    <a:lnTo>
                      <a:pt x="40" y="157"/>
                    </a:lnTo>
                    <a:lnTo>
                      <a:pt x="38" y="142"/>
                    </a:lnTo>
                    <a:lnTo>
                      <a:pt x="36" y="120"/>
                    </a:lnTo>
                    <a:lnTo>
                      <a:pt x="38" y="105"/>
                    </a:lnTo>
                    <a:lnTo>
                      <a:pt x="40" y="94"/>
                    </a:lnTo>
                    <a:lnTo>
                      <a:pt x="42" y="84"/>
                    </a:lnTo>
                    <a:lnTo>
                      <a:pt x="44" y="78"/>
                    </a:lnTo>
                    <a:lnTo>
                      <a:pt x="48" y="72"/>
                    </a:lnTo>
                    <a:lnTo>
                      <a:pt x="51" y="67"/>
                    </a:lnTo>
                    <a:lnTo>
                      <a:pt x="54" y="63"/>
                    </a:lnTo>
                    <a:lnTo>
                      <a:pt x="60" y="57"/>
                    </a:lnTo>
                    <a:lnTo>
                      <a:pt x="67" y="53"/>
                    </a:lnTo>
                    <a:lnTo>
                      <a:pt x="75" y="50"/>
                    </a:lnTo>
                    <a:lnTo>
                      <a:pt x="84" y="47"/>
                    </a:lnTo>
                    <a:lnTo>
                      <a:pt x="96" y="46"/>
                    </a:lnTo>
                    <a:lnTo>
                      <a:pt x="110" y="47"/>
                    </a:lnTo>
                    <a:lnTo>
                      <a:pt x="118" y="50"/>
                    </a:lnTo>
                    <a:lnTo>
                      <a:pt x="126" y="52"/>
                    </a:lnTo>
                    <a:lnTo>
                      <a:pt x="134" y="57"/>
                    </a:lnTo>
                    <a:lnTo>
                      <a:pt x="140" y="64"/>
                    </a:lnTo>
                    <a:lnTo>
                      <a:pt x="146" y="71"/>
                    </a:lnTo>
                    <a:lnTo>
                      <a:pt x="150" y="81"/>
                    </a:lnTo>
                    <a:lnTo>
                      <a:pt x="154" y="91"/>
                    </a:lnTo>
                    <a:lnTo>
                      <a:pt x="156" y="102"/>
                    </a:lnTo>
                    <a:lnTo>
                      <a:pt x="157" y="117"/>
                    </a:lnTo>
                    <a:lnTo>
                      <a:pt x="158" y="134"/>
                    </a:lnTo>
                    <a:lnTo>
                      <a:pt x="157" y="150"/>
                    </a:lnTo>
                    <a:lnTo>
                      <a:pt x="157" y="162"/>
                    </a:lnTo>
                    <a:lnTo>
                      <a:pt x="156" y="172"/>
                    </a:lnTo>
                    <a:lnTo>
                      <a:pt x="154" y="180"/>
                    </a:lnTo>
                    <a:lnTo>
                      <a:pt x="151" y="190"/>
                    </a:lnTo>
                    <a:lnTo>
                      <a:pt x="147" y="198"/>
                    </a:lnTo>
                    <a:lnTo>
                      <a:pt x="141" y="206"/>
                    </a:lnTo>
                    <a:lnTo>
                      <a:pt x="135" y="214"/>
                    </a:lnTo>
                    <a:lnTo>
                      <a:pt x="135" y="214"/>
                    </a:lnTo>
                  </a:path>
                </a:pathLst>
              </a:custGeom>
              <a:solidFill>
                <a:srgbClr val="FFCC00"/>
              </a:solidFill>
              <a:ln w="12700" cap="flat" cmpd="sng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" name="Freeform 70"/>
              <p:cNvSpPr>
                <a:spLocks/>
              </p:cNvSpPr>
              <p:nvPr/>
            </p:nvSpPr>
            <p:spPr bwMode="auto">
              <a:xfrm>
                <a:off x="5234" y="1086"/>
                <a:ext cx="123" cy="182"/>
              </a:xfrm>
              <a:custGeom>
                <a:avLst/>
                <a:gdLst/>
                <a:ahLst/>
                <a:cxnLst>
                  <a:cxn ang="0">
                    <a:pos x="99" y="168"/>
                  </a:cxn>
                  <a:cxn ang="0">
                    <a:pos x="105" y="160"/>
                  </a:cxn>
                  <a:cxn ang="0">
                    <a:pos x="111" y="152"/>
                  </a:cxn>
                  <a:cxn ang="0">
                    <a:pos x="115" y="144"/>
                  </a:cxn>
                  <a:cxn ang="0">
                    <a:pos x="118" y="134"/>
                  </a:cxn>
                  <a:cxn ang="0">
                    <a:pos x="120" y="126"/>
                  </a:cxn>
                  <a:cxn ang="0">
                    <a:pos x="121" y="116"/>
                  </a:cxn>
                  <a:cxn ang="0">
                    <a:pos x="121" y="104"/>
                  </a:cxn>
                  <a:cxn ang="0">
                    <a:pos x="122" y="88"/>
                  </a:cxn>
                  <a:cxn ang="0">
                    <a:pos x="121" y="71"/>
                  </a:cxn>
                  <a:cxn ang="0">
                    <a:pos x="120" y="56"/>
                  </a:cxn>
                  <a:cxn ang="0">
                    <a:pos x="118" y="45"/>
                  </a:cxn>
                  <a:cxn ang="0">
                    <a:pos x="114" y="35"/>
                  </a:cxn>
                  <a:cxn ang="0">
                    <a:pos x="110" y="25"/>
                  </a:cxn>
                  <a:cxn ang="0">
                    <a:pos x="104" y="18"/>
                  </a:cxn>
                  <a:cxn ang="0">
                    <a:pos x="98" y="11"/>
                  </a:cxn>
                  <a:cxn ang="0">
                    <a:pos x="90" y="6"/>
                  </a:cxn>
                  <a:cxn ang="0">
                    <a:pos x="82" y="4"/>
                  </a:cxn>
                  <a:cxn ang="0">
                    <a:pos x="74" y="1"/>
                  </a:cxn>
                  <a:cxn ang="0">
                    <a:pos x="60" y="0"/>
                  </a:cxn>
                  <a:cxn ang="0">
                    <a:pos x="48" y="1"/>
                  </a:cxn>
                  <a:cxn ang="0">
                    <a:pos x="39" y="4"/>
                  </a:cxn>
                  <a:cxn ang="0">
                    <a:pos x="31" y="7"/>
                  </a:cxn>
                  <a:cxn ang="0">
                    <a:pos x="24" y="11"/>
                  </a:cxn>
                  <a:cxn ang="0">
                    <a:pos x="18" y="17"/>
                  </a:cxn>
                  <a:cxn ang="0">
                    <a:pos x="15" y="21"/>
                  </a:cxn>
                  <a:cxn ang="0">
                    <a:pos x="12" y="26"/>
                  </a:cxn>
                  <a:cxn ang="0">
                    <a:pos x="8" y="32"/>
                  </a:cxn>
                  <a:cxn ang="0">
                    <a:pos x="6" y="38"/>
                  </a:cxn>
                  <a:cxn ang="0">
                    <a:pos x="4" y="48"/>
                  </a:cxn>
                  <a:cxn ang="0">
                    <a:pos x="2" y="59"/>
                  </a:cxn>
                  <a:cxn ang="0">
                    <a:pos x="0" y="74"/>
                  </a:cxn>
                  <a:cxn ang="0">
                    <a:pos x="2" y="96"/>
                  </a:cxn>
                  <a:cxn ang="0">
                    <a:pos x="4" y="111"/>
                  </a:cxn>
                  <a:cxn ang="0">
                    <a:pos x="8" y="125"/>
                  </a:cxn>
                  <a:cxn ang="0">
                    <a:pos x="12" y="134"/>
                  </a:cxn>
                  <a:cxn ang="0">
                    <a:pos x="18" y="148"/>
                  </a:cxn>
                  <a:cxn ang="0">
                    <a:pos x="22" y="153"/>
                  </a:cxn>
                  <a:cxn ang="0">
                    <a:pos x="25" y="157"/>
                  </a:cxn>
                  <a:cxn ang="0">
                    <a:pos x="25" y="158"/>
                  </a:cxn>
                  <a:cxn ang="0">
                    <a:pos x="27" y="160"/>
                  </a:cxn>
                  <a:cxn ang="0">
                    <a:pos x="38" y="170"/>
                  </a:cxn>
                  <a:cxn ang="0">
                    <a:pos x="47" y="177"/>
                  </a:cxn>
                  <a:cxn ang="0">
                    <a:pos x="56" y="180"/>
                  </a:cxn>
                  <a:cxn ang="0">
                    <a:pos x="64" y="181"/>
                  </a:cxn>
                  <a:cxn ang="0">
                    <a:pos x="74" y="181"/>
                  </a:cxn>
                  <a:cxn ang="0">
                    <a:pos x="84" y="178"/>
                  </a:cxn>
                  <a:cxn ang="0">
                    <a:pos x="95" y="172"/>
                  </a:cxn>
                  <a:cxn ang="0">
                    <a:pos x="99" y="168"/>
                  </a:cxn>
                </a:cxnLst>
                <a:rect l="0" t="0" r="r" b="b"/>
                <a:pathLst>
                  <a:path w="123" h="182">
                    <a:moveTo>
                      <a:pt x="99" y="168"/>
                    </a:moveTo>
                    <a:lnTo>
                      <a:pt x="105" y="160"/>
                    </a:lnTo>
                    <a:lnTo>
                      <a:pt x="111" y="152"/>
                    </a:lnTo>
                    <a:lnTo>
                      <a:pt x="115" y="144"/>
                    </a:lnTo>
                    <a:lnTo>
                      <a:pt x="118" y="134"/>
                    </a:lnTo>
                    <a:lnTo>
                      <a:pt x="120" y="126"/>
                    </a:lnTo>
                    <a:lnTo>
                      <a:pt x="121" y="116"/>
                    </a:lnTo>
                    <a:lnTo>
                      <a:pt x="121" y="104"/>
                    </a:lnTo>
                    <a:lnTo>
                      <a:pt x="122" y="88"/>
                    </a:lnTo>
                    <a:lnTo>
                      <a:pt x="121" y="71"/>
                    </a:lnTo>
                    <a:lnTo>
                      <a:pt x="120" y="56"/>
                    </a:lnTo>
                    <a:lnTo>
                      <a:pt x="118" y="45"/>
                    </a:lnTo>
                    <a:lnTo>
                      <a:pt x="114" y="35"/>
                    </a:lnTo>
                    <a:lnTo>
                      <a:pt x="110" y="25"/>
                    </a:lnTo>
                    <a:lnTo>
                      <a:pt x="104" y="18"/>
                    </a:lnTo>
                    <a:lnTo>
                      <a:pt x="98" y="11"/>
                    </a:lnTo>
                    <a:lnTo>
                      <a:pt x="90" y="6"/>
                    </a:lnTo>
                    <a:lnTo>
                      <a:pt x="82" y="4"/>
                    </a:lnTo>
                    <a:lnTo>
                      <a:pt x="74" y="1"/>
                    </a:lnTo>
                    <a:lnTo>
                      <a:pt x="60" y="0"/>
                    </a:lnTo>
                    <a:lnTo>
                      <a:pt x="48" y="1"/>
                    </a:lnTo>
                    <a:lnTo>
                      <a:pt x="39" y="4"/>
                    </a:lnTo>
                    <a:lnTo>
                      <a:pt x="31" y="7"/>
                    </a:lnTo>
                    <a:lnTo>
                      <a:pt x="24" y="11"/>
                    </a:lnTo>
                    <a:lnTo>
                      <a:pt x="18" y="17"/>
                    </a:lnTo>
                    <a:lnTo>
                      <a:pt x="15" y="21"/>
                    </a:lnTo>
                    <a:lnTo>
                      <a:pt x="12" y="26"/>
                    </a:lnTo>
                    <a:lnTo>
                      <a:pt x="8" y="32"/>
                    </a:lnTo>
                    <a:lnTo>
                      <a:pt x="6" y="38"/>
                    </a:lnTo>
                    <a:lnTo>
                      <a:pt x="4" y="48"/>
                    </a:lnTo>
                    <a:lnTo>
                      <a:pt x="2" y="59"/>
                    </a:lnTo>
                    <a:lnTo>
                      <a:pt x="0" y="74"/>
                    </a:lnTo>
                    <a:lnTo>
                      <a:pt x="2" y="96"/>
                    </a:lnTo>
                    <a:lnTo>
                      <a:pt x="4" y="111"/>
                    </a:lnTo>
                    <a:lnTo>
                      <a:pt x="8" y="125"/>
                    </a:lnTo>
                    <a:lnTo>
                      <a:pt x="12" y="134"/>
                    </a:lnTo>
                    <a:lnTo>
                      <a:pt x="18" y="148"/>
                    </a:lnTo>
                    <a:lnTo>
                      <a:pt x="22" y="153"/>
                    </a:lnTo>
                    <a:lnTo>
                      <a:pt x="25" y="157"/>
                    </a:lnTo>
                    <a:lnTo>
                      <a:pt x="25" y="158"/>
                    </a:lnTo>
                    <a:lnTo>
                      <a:pt x="27" y="160"/>
                    </a:lnTo>
                    <a:lnTo>
                      <a:pt x="38" y="170"/>
                    </a:lnTo>
                    <a:lnTo>
                      <a:pt x="47" y="177"/>
                    </a:lnTo>
                    <a:lnTo>
                      <a:pt x="56" y="180"/>
                    </a:lnTo>
                    <a:lnTo>
                      <a:pt x="64" y="181"/>
                    </a:lnTo>
                    <a:lnTo>
                      <a:pt x="74" y="181"/>
                    </a:lnTo>
                    <a:lnTo>
                      <a:pt x="84" y="178"/>
                    </a:lnTo>
                    <a:lnTo>
                      <a:pt x="95" y="172"/>
                    </a:lnTo>
                    <a:lnTo>
                      <a:pt x="99" y="168"/>
                    </a:lnTo>
                  </a:path>
                </a:pathLst>
              </a:custGeom>
              <a:solidFill>
                <a:srgbClr val="FFCCCC"/>
              </a:solidFill>
              <a:ln w="12700" cap="flat" cmpd="sng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" name="Freeform 71"/>
              <p:cNvSpPr>
                <a:spLocks/>
              </p:cNvSpPr>
              <p:nvPr/>
            </p:nvSpPr>
            <p:spPr bwMode="auto">
              <a:xfrm>
                <a:off x="5355" y="1300"/>
                <a:ext cx="57" cy="60"/>
              </a:xfrm>
              <a:custGeom>
                <a:avLst/>
                <a:gdLst/>
                <a:ahLst/>
                <a:cxnLst>
                  <a:cxn ang="0">
                    <a:pos x="56" y="17"/>
                  </a:cxn>
                  <a:cxn ang="0">
                    <a:pos x="49" y="12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0" y="24"/>
                  </a:cxn>
                  <a:cxn ang="0">
                    <a:pos x="31" y="48"/>
                  </a:cxn>
                  <a:cxn ang="0">
                    <a:pos x="43" y="59"/>
                  </a:cxn>
                  <a:cxn ang="0">
                    <a:pos x="55" y="19"/>
                  </a:cxn>
                  <a:cxn ang="0">
                    <a:pos x="56" y="17"/>
                  </a:cxn>
                </a:cxnLst>
                <a:rect l="0" t="0" r="r" b="b"/>
                <a:pathLst>
                  <a:path w="57" h="60">
                    <a:moveTo>
                      <a:pt x="56" y="17"/>
                    </a:moveTo>
                    <a:lnTo>
                      <a:pt x="49" y="12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0" y="24"/>
                    </a:lnTo>
                    <a:lnTo>
                      <a:pt x="31" y="48"/>
                    </a:lnTo>
                    <a:lnTo>
                      <a:pt x="43" y="59"/>
                    </a:lnTo>
                    <a:lnTo>
                      <a:pt x="55" y="19"/>
                    </a:lnTo>
                    <a:lnTo>
                      <a:pt x="56" y="17"/>
                    </a:lnTo>
                  </a:path>
                </a:pathLst>
              </a:custGeom>
              <a:solidFill>
                <a:srgbClr val="FFCCCC"/>
              </a:solidFill>
              <a:ln w="12700" cap="flat" cmpd="sng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6" name="Freeform 72"/>
              <p:cNvSpPr>
                <a:spLocks/>
              </p:cNvSpPr>
              <p:nvPr/>
            </p:nvSpPr>
            <p:spPr bwMode="auto">
              <a:xfrm>
                <a:off x="5392" y="1261"/>
                <a:ext cx="149" cy="128"/>
              </a:xfrm>
              <a:custGeom>
                <a:avLst/>
                <a:gdLst/>
                <a:ahLst/>
                <a:cxnLst>
                  <a:cxn ang="0">
                    <a:pos x="24" y="62"/>
                  </a:cxn>
                  <a:cxn ang="0">
                    <a:pos x="30" y="79"/>
                  </a:cxn>
                  <a:cxn ang="0">
                    <a:pos x="41" y="104"/>
                  </a:cxn>
                  <a:cxn ang="0">
                    <a:pos x="61" y="121"/>
                  </a:cxn>
                  <a:cxn ang="0">
                    <a:pos x="75" y="127"/>
                  </a:cxn>
                  <a:cxn ang="0">
                    <a:pos x="92" y="118"/>
                  </a:cxn>
                  <a:cxn ang="0">
                    <a:pos x="116" y="95"/>
                  </a:cxn>
                  <a:cxn ang="0">
                    <a:pos x="116" y="95"/>
                  </a:cxn>
                  <a:cxn ang="0">
                    <a:pos x="122" y="104"/>
                  </a:cxn>
                  <a:cxn ang="0">
                    <a:pos x="127" y="111"/>
                  </a:cxn>
                  <a:cxn ang="0">
                    <a:pos x="141" y="94"/>
                  </a:cxn>
                  <a:cxn ang="0">
                    <a:pos x="147" y="62"/>
                  </a:cxn>
                  <a:cxn ang="0">
                    <a:pos x="147" y="41"/>
                  </a:cxn>
                  <a:cxn ang="0">
                    <a:pos x="144" y="25"/>
                  </a:cxn>
                  <a:cxn ang="0">
                    <a:pos x="139" y="20"/>
                  </a:cxn>
                  <a:cxn ang="0">
                    <a:pos x="121" y="16"/>
                  </a:cxn>
                  <a:cxn ang="0">
                    <a:pos x="98" y="26"/>
                  </a:cxn>
                  <a:cxn ang="0">
                    <a:pos x="90" y="38"/>
                  </a:cxn>
                  <a:cxn ang="0">
                    <a:pos x="88" y="57"/>
                  </a:cxn>
                  <a:cxn ang="0">
                    <a:pos x="80" y="67"/>
                  </a:cxn>
                  <a:cxn ang="0">
                    <a:pos x="70" y="63"/>
                  </a:cxn>
                  <a:cxn ang="0">
                    <a:pos x="54" y="51"/>
                  </a:cxn>
                  <a:cxn ang="0">
                    <a:pos x="49" y="24"/>
                  </a:cxn>
                  <a:cxn ang="0">
                    <a:pos x="48" y="18"/>
                  </a:cxn>
                  <a:cxn ang="0">
                    <a:pos x="45" y="13"/>
                  </a:cxn>
                  <a:cxn ang="0">
                    <a:pos x="40" y="7"/>
                  </a:cxn>
                  <a:cxn ang="0">
                    <a:pos x="28" y="0"/>
                  </a:cxn>
                  <a:cxn ang="0">
                    <a:pos x="17" y="0"/>
                  </a:cxn>
                  <a:cxn ang="0">
                    <a:pos x="4" y="10"/>
                  </a:cxn>
                  <a:cxn ang="0">
                    <a:pos x="0" y="29"/>
                  </a:cxn>
                  <a:cxn ang="0">
                    <a:pos x="12" y="51"/>
                  </a:cxn>
                  <a:cxn ang="0">
                    <a:pos x="18" y="56"/>
                  </a:cxn>
                </a:cxnLst>
                <a:rect l="0" t="0" r="r" b="b"/>
                <a:pathLst>
                  <a:path w="149" h="128">
                    <a:moveTo>
                      <a:pt x="18" y="56"/>
                    </a:moveTo>
                    <a:lnTo>
                      <a:pt x="24" y="62"/>
                    </a:lnTo>
                    <a:lnTo>
                      <a:pt x="27" y="72"/>
                    </a:lnTo>
                    <a:lnTo>
                      <a:pt x="30" y="79"/>
                    </a:lnTo>
                    <a:lnTo>
                      <a:pt x="36" y="95"/>
                    </a:lnTo>
                    <a:lnTo>
                      <a:pt x="41" y="104"/>
                    </a:lnTo>
                    <a:lnTo>
                      <a:pt x="48" y="113"/>
                    </a:lnTo>
                    <a:lnTo>
                      <a:pt x="61" y="121"/>
                    </a:lnTo>
                    <a:lnTo>
                      <a:pt x="70" y="125"/>
                    </a:lnTo>
                    <a:lnTo>
                      <a:pt x="75" y="127"/>
                    </a:lnTo>
                    <a:lnTo>
                      <a:pt x="84" y="124"/>
                    </a:lnTo>
                    <a:lnTo>
                      <a:pt x="92" y="118"/>
                    </a:lnTo>
                    <a:lnTo>
                      <a:pt x="107" y="106"/>
                    </a:lnTo>
                    <a:lnTo>
                      <a:pt x="116" y="95"/>
                    </a:lnTo>
                    <a:lnTo>
                      <a:pt x="126" y="73"/>
                    </a:lnTo>
                    <a:lnTo>
                      <a:pt x="116" y="95"/>
                    </a:lnTo>
                    <a:lnTo>
                      <a:pt x="116" y="95"/>
                    </a:lnTo>
                    <a:lnTo>
                      <a:pt x="122" y="104"/>
                    </a:lnTo>
                    <a:lnTo>
                      <a:pt x="127" y="111"/>
                    </a:lnTo>
                    <a:lnTo>
                      <a:pt x="127" y="111"/>
                    </a:lnTo>
                    <a:lnTo>
                      <a:pt x="135" y="104"/>
                    </a:lnTo>
                    <a:lnTo>
                      <a:pt x="141" y="94"/>
                    </a:lnTo>
                    <a:lnTo>
                      <a:pt x="146" y="79"/>
                    </a:lnTo>
                    <a:lnTo>
                      <a:pt x="147" y="62"/>
                    </a:lnTo>
                    <a:lnTo>
                      <a:pt x="148" y="51"/>
                    </a:lnTo>
                    <a:lnTo>
                      <a:pt x="147" y="41"/>
                    </a:lnTo>
                    <a:lnTo>
                      <a:pt x="145" y="26"/>
                    </a:lnTo>
                    <a:lnTo>
                      <a:pt x="144" y="25"/>
                    </a:lnTo>
                    <a:lnTo>
                      <a:pt x="142" y="22"/>
                    </a:lnTo>
                    <a:lnTo>
                      <a:pt x="139" y="20"/>
                    </a:lnTo>
                    <a:lnTo>
                      <a:pt x="132" y="17"/>
                    </a:lnTo>
                    <a:lnTo>
                      <a:pt x="121" y="16"/>
                    </a:lnTo>
                    <a:lnTo>
                      <a:pt x="111" y="18"/>
                    </a:lnTo>
                    <a:lnTo>
                      <a:pt x="98" y="26"/>
                    </a:lnTo>
                    <a:lnTo>
                      <a:pt x="94" y="32"/>
                    </a:lnTo>
                    <a:lnTo>
                      <a:pt x="90" y="38"/>
                    </a:lnTo>
                    <a:lnTo>
                      <a:pt x="88" y="45"/>
                    </a:lnTo>
                    <a:lnTo>
                      <a:pt x="88" y="57"/>
                    </a:lnTo>
                    <a:lnTo>
                      <a:pt x="88" y="60"/>
                    </a:lnTo>
                    <a:lnTo>
                      <a:pt x="80" y="67"/>
                    </a:lnTo>
                    <a:lnTo>
                      <a:pt x="74" y="73"/>
                    </a:lnTo>
                    <a:lnTo>
                      <a:pt x="70" y="63"/>
                    </a:lnTo>
                    <a:lnTo>
                      <a:pt x="63" y="57"/>
                    </a:lnTo>
                    <a:lnTo>
                      <a:pt x="54" y="51"/>
                    </a:lnTo>
                    <a:lnTo>
                      <a:pt x="52" y="34"/>
                    </a:lnTo>
                    <a:lnTo>
                      <a:pt x="49" y="24"/>
                    </a:lnTo>
                    <a:lnTo>
                      <a:pt x="48" y="18"/>
                    </a:lnTo>
                    <a:lnTo>
                      <a:pt x="48" y="18"/>
                    </a:lnTo>
                    <a:lnTo>
                      <a:pt x="46" y="15"/>
                    </a:lnTo>
                    <a:lnTo>
                      <a:pt x="45" y="13"/>
                    </a:lnTo>
                    <a:lnTo>
                      <a:pt x="43" y="11"/>
                    </a:lnTo>
                    <a:lnTo>
                      <a:pt x="40" y="7"/>
                    </a:lnTo>
                    <a:lnTo>
                      <a:pt x="33" y="3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17" y="0"/>
                    </a:lnTo>
                    <a:lnTo>
                      <a:pt x="10" y="3"/>
                    </a:lnTo>
                    <a:lnTo>
                      <a:pt x="4" y="10"/>
                    </a:lnTo>
                    <a:lnTo>
                      <a:pt x="0" y="18"/>
                    </a:lnTo>
                    <a:lnTo>
                      <a:pt x="0" y="29"/>
                    </a:lnTo>
                    <a:lnTo>
                      <a:pt x="3" y="39"/>
                    </a:lnTo>
                    <a:lnTo>
                      <a:pt x="12" y="51"/>
                    </a:lnTo>
                    <a:lnTo>
                      <a:pt x="18" y="56"/>
                    </a:lnTo>
                    <a:lnTo>
                      <a:pt x="18" y="56"/>
                    </a:lnTo>
                  </a:path>
                </a:pathLst>
              </a:custGeom>
              <a:solidFill>
                <a:srgbClr val="FFCCCC"/>
              </a:solidFill>
              <a:ln w="12700" cap="flat" cmpd="sng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7" name="Freeform 73"/>
              <p:cNvSpPr>
                <a:spLocks/>
              </p:cNvSpPr>
              <p:nvPr/>
            </p:nvSpPr>
            <p:spPr bwMode="auto">
              <a:xfrm>
                <a:off x="5374" y="1316"/>
                <a:ext cx="152" cy="183"/>
              </a:xfrm>
              <a:custGeom>
                <a:avLst/>
                <a:gdLst/>
                <a:ahLst/>
                <a:cxnLst>
                  <a:cxn ang="0">
                    <a:pos x="88" y="182"/>
                  </a:cxn>
                  <a:cxn ang="0">
                    <a:pos x="74" y="169"/>
                  </a:cxn>
                  <a:cxn ang="0">
                    <a:pos x="56" y="155"/>
                  </a:cxn>
                  <a:cxn ang="0">
                    <a:pos x="16" y="131"/>
                  </a:cxn>
                  <a:cxn ang="0">
                    <a:pos x="6" y="123"/>
                  </a:cxn>
                  <a:cxn ang="0">
                    <a:pos x="0" y="117"/>
                  </a:cxn>
                  <a:cxn ang="0">
                    <a:pos x="5" y="106"/>
                  </a:cxn>
                  <a:cxn ang="0">
                    <a:pos x="27" y="78"/>
                  </a:cxn>
                  <a:cxn ang="0">
                    <a:pos x="27" y="78"/>
                  </a:cxn>
                  <a:cxn ang="0">
                    <a:pos x="37" y="72"/>
                  </a:cxn>
                  <a:cxn ang="0">
                    <a:pos x="27" y="78"/>
                  </a:cxn>
                  <a:cxn ang="0">
                    <a:pos x="27" y="51"/>
                  </a:cxn>
                  <a:cxn ang="0">
                    <a:pos x="26" y="46"/>
                  </a:cxn>
                  <a:cxn ang="0">
                    <a:pos x="24" y="43"/>
                  </a:cxn>
                  <a:cxn ang="0">
                    <a:pos x="36" y="2"/>
                  </a:cxn>
                  <a:cxn ang="0">
                    <a:pos x="36" y="1"/>
                  </a:cxn>
                  <a:cxn ang="0">
                    <a:pos x="36" y="0"/>
                  </a:cxn>
                  <a:cxn ang="0">
                    <a:pos x="42" y="6"/>
                  </a:cxn>
                  <a:cxn ang="0">
                    <a:pos x="45" y="16"/>
                  </a:cxn>
                  <a:cxn ang="0">
                    <a:pos x="48" y="23"/>
                  </a:cxn>
                  <a:cxn ang="0">
                    <a:pos x="54" y="39"/>
                  </a:cxn>
                  <a:cxn ang="0">
                    <a:pos x="66" y="57"/>
                  </a:cxn>
                  <a:cxn ang="0">
                    <a:pos x="79" y="66"/>
                  </a:cxn>
                  <a:cxn ang="0">
                    <a:pos x="88" y="70"/>
                  </a:cxn>
                  <a:cxn ang="0">
                    <a:pos x="93" y="71"/>
                  </a:cxn>
                  <a:cxn ang="0">
                    <a:pos x="102" y="69"/>
                  </a:cxn>
                  <a:cxn ang="0">
                    <a:pos x="125" y="51"/>
                  </a:cxn>
                  <a:cxn ang="0">
                    <a:pos x="134" y="39"/>
                  </a:cxn>
                  <a:cxn ang="0">
                    <a:pos x="144" y="18"/>
                  </a:cxn>
                  <a:cxn ang="0">
                    <a:pos x="134" y="40"/>
                  </a:cxn>
                  <a:cxn ang="0">
                    <a:pos x="134" y="40"/>
                  </a:cxn>
                  <a:cxn ang="0">
                    <a:pos x="140" y="48"/>
                  </a:cxn>
                  <a:cxn ang="0">
                    <a:pos x="145" y="56"/>
                  </a:cxn>
                  <a:cxn ang="0">
                    <a:pos x="145" y="56"/>
                  </a:cxn>
                  <a:cxn ang="0">
                    <a:pos x="149" y="77"/>
                  </a:cxn>
                  <a:cxn ang="0">
                    <a:pos x="151" y="94"/>
                  </a:cxn>
                  <a:cxn ang="0">
                    <a:pos x="149" y="111"/>
                  </a:cxn>
                  <a:cxn ang="0">
                    <a:pos x="146" y="127"/>
                  </a:cxn>
                  <a:cxn ang="0">
                    <a:pos x="139" y="144"/>
                  </a:cxn>
                  <a:cxn ang="0">
                    <a:pos x="130" y="156"/>
                  </a:cxn>
                  <a:cxn ang="0">
                    <a:pos x="130" y="156"/>
                  </a:cxn>
                  <a:cxn ang="0">
                    <a:pos x="121" y="160"/>
                  </a:cxn>
                  <a:cxn ang="0">
                    <a:pos x="111" y="164"/>
                  </a:cxn>
                  <a:cxn ang="0">
                    <a:pos x="106" y="166"/>
                  </a:cxn>
                  <a:cxn ang="0">
                    <a:pos x="100" y="170"/>
                  </a:cxn>
                  <a:cxn ang="0">
                    <a:pos x="88" y="182"/>
                  </a:cxn>
                  <a:cxn ang="0">
                    <a:pos x="88" y="182"/>
                  </a:cxn>
                </a:cxnLst>
                <a:rect l="0" t="0" r="r" b="b"/>
                <a:pathLst>
                  <a:path w="152" h="183">
                    <a:moveTo>
                      <a:pt x="88" y="182"/>
                    </a:moveTo>
                    <a:lnTo>
                      <a:pt x="74" y="169"/>
                    </a:lnTo>
                    <a:lnTo>
                      <a:pt x="56" y="155"/>
                    </a:lnTo>
                    <a:lnTo>
                      <a:pt x="16" y="131"/>
                    </a:lnTo>
                    <a:lnTo>
                      <a:pt x="6" y="123"/>
                    </a:lnTo>
                    <a:lnTo>
                      <a:pt x="0" y="117"/>
                    </a:lnTo>
                    <a:lnTo>
                      <a:pt x="5" y="106"/>
                    </a:lnTo>
                    <a:lnTo>
                      <a:pt x="27" y="78"/>
                    </a:lnTo>
                    <a:lnTo>
                      <a:pt x="27" y="78"/>
                    </a:lnTo>
                    <a:lnTo>
                      <a:pt x="37" y="72"/>
                    </a:lnTo>
                    <a:lnTo>
                      <a:pt x="27" y="78"/>
                    </a:lnTo>
                    <a:lnTo>
                      <a:pt x="27" y="51"/>
                    </a:lnTo>
                    <a:lnTo>
                      <a:pt x="26" y="46"/>
                    </a:lnTo>
                    <a:lnTo>
                      <a:pt x="24" y="43"/>
                    </a:lnTo>
                    <a:lnTo>
                      <a:pt x="36" y="2"/>
                    </a:lnTo>
                    <a:lnTo>
                      <a:pt x="36" y="1"/>
                    </a:lnTo>
                    <a:lnTo>
                      <a:pt x="36" y="0"/>
                    </a:lnTo>
                    <a:lnTo>
                      <a:pt x="42" y="6"/>
                    </a:lnTo>
                    <a:lnTo>
                      <a:pt x="45" y="16"/>
                    </a:lnTo>
                    <a:lnTo>
                      <a:pt x="48" y="23"/>
                    </a:lnTo>
                    <a:lnTo>
                      <a:pt x="54" y="39"/>
                    </a:lnTo>
                    <a:lnTo>
                      <a:pt x="66" y="57"/>
                    </a:lnTo>
                    <a:lnTo>
                      <a:pt x="79" y="66"/>
                    </a:lnTo>
                    <a:lnTo>
                      <a:pt x="88" y="70"/>
                    </a:lnTo>
                    <a:lnTo>
                      <a:pt x="93" y="71"/>
                    </a:lnTo>
                    <a:lnTo>
                      <a:pt x="102" y="69"/>
                    </a:lnTo>
                    <a:lnTo>
                      <a:pt x="125" y="51"/>
                    </a:lnTo>
                    <a:lnTo>
                      <a:pt x="134" y="39"/>
                    </a:lnTo>
                    <a:lnTo>
                      <a:pt x="144" y="18"/>
                    </a:lnTo>
                    <a:lnTo>
                      <a:pt x="134" y="40"/>
                    </a:lnTo>
                    <a:lnTo>
                      <a:pt x="134" y="40"/>
                    </a:lnTo>
                    <a:lnTo>
                      <a:pt x="140" y="48"/>
                    </a:lnTo>
                    <a:lnTo>
                      <a:pt x="145" y="56"/>
                    </a:lnTo>
                    <a:lnTo>
                      <a:pt x="145" y="56"/>
                    </a:lnTo>
                    <a:lnTo>
                      <a:pt x="149" y="77"/>
                    </a:lnTo>
                    <a:lnTo>
                      <a:pt x="151" y="94"/>
                    </a:lnTo>
                    <a:lnTo>
                      <a:pt x="149" y="111"/>
                    </a:lnTo>
                    <a:lnTo>
                      <a:pt x="146" y="127"/>
                    </a:lnTo>
                    <a:lnTo>
                      <a:pt x="139" y="144"/>
                    </a:lnTo>
                    <a:lnTo>
                      <a:pt x="130" y="156"/>
                    </a:lnTo>
                    <a:lnTo>
                      <a:pt x="130" y="156"/>
                    </a:lnTo>
                    <a:lnTo>
                      <a:pt x="121" y="160"/>
                    </a:lnTo>
                    <a:lnTo>
                      <a:pt x="111" y="164"/>
                    </a:lnTo>
                    <a:lnTo>
                      <a:pt x="106" y="166"/>
                    </a:lnTo>
                    <a:lnTo>
                      <a:pt x="100" y="170"/>
                    </a:lnTo>
                    <a:lnTo>
                      <a:pt x="88" y="182"/>
                    </a:lnTo>
                    <a:lnTo>
                      <a:pt x="88" y="182"/>
                    </a:lnTo>
                  </a:path>
                </a:pathLst>
              </a:custGeom>
              <a:gradFill rotWithShape="0">
                <a:gsLst>
                  <a:gs pos="0">
                    <a:srgbClr val="CCFF33">
                      <a:gamma/>
                      <a:shade val="46275"/>
                      <a:invGamma/>
                    </a:srgbClr>
                  </a:gs>
                  <a:gs pos="50000">
                    <a:srgbClr val="CCFF33"/>
                  </a:gs>
                  <a:gs pos="100000">
                    <a:srgbClr val="CCFF33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12700" cap="flat" cmpd="sng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" name="Freeform 74"/>
              <p:cNvSpPr>
                <a:spLocks/>
              </p:cNvSpPr>
              <p:nvPr/>
            </p:nvSpPr>
            <p:spPr bwMode="auto">
              <a:xfrm>
                <a:off x="5424" y="1472"/>
                <a:ext cx="85" cy="97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71" y="4"/>
                  </a:cxn>
                  <a:cxn ang="0">
                    <a:pos x="61" y="8"/>
                  </a:cxn>
                  <a:cxn ang="0">
                    <a:pos x="56" y="10"/>
                  </a:cxn>
                  <a:cxn ang="0">
                    <a:pos x="50" y="14"/>
                  </a:cxn>
                  <a:cxn ang="0">
                    <a:pos x="38" y="26"/>
                  </a:cxn>
                  <a:cxn ang="0">
                    <a:pos x="38" y="27"/>
                  </a:cxn>
                  <a:cxn ang="0">
                    <a:pos x="38" y="26"/>
                  </a:cxn>
                  <a:cxn ang="0">
                    <a:pos x="34" y="32"/>
                  </a:cxn>
                  <a:cxn ang="0">
                    <a:pos x="24" y="42"/>
                  </a:cxn>
                  <a:cxn ang="0">
                    <a:pos x="18" y="44"/>
                  </a:cxn>
                  <a:cxn ang="0">
                    <a:pos x="3" y="44"/>
                  </a:cxn>
                  <a:cxn ang="0">
                    <a:pos x="3" y="44"/>
                  </a:cxn>
                  <a:cxn ang="0">
                    <a:pos x="3" y="60"/>
                  </a:cxn>
                  <a:cxn ang="0">
                    <a:pos x="2" y="77"/>
                  </a:cxn>
                  <a:cxn ang="0">
                    <a:pos x="2" y="77"/>
                  </a:cxn>
                  <a:cxn ang="0">
                    <a:pos x="0" y="95"/>
                  </a:cxn>
                  <a:cxn ang="0">
                    <a:pos x="0" y="96"/>
                  </a:cxn>
                  <a:cxn ang="0">
                    <a:pos x="22" y="92"/>
                  </a:cxn>
                  <a:cxn ang="0">
                    <a:pos x="38" y="88"/>
                  </a:cxn>
                  <a:cxn ang="0">
                    <a:pos x="48" y="86"/>
                  </a:cxn>
                  <a:cxn ang="0">
                    <a:pos x="54" y="80"/>
                  </a:cxn>
                  <a:cxn ang="0">
                    <a:pos x="58" y="75"/>
                  </a:cxn>
                  <a:cxn ang="0">
                    <a:pos x="69" y="53"/>
                  </a:cxn>
                  <a:cxn ang="0">
                    <a:pos x="74" y="36"/>
                  </a:cxn>
                  <a:cxn ang="0">
                    <a:pos x="80" y="28"/>
                  </a:cxn>
                  <a:cxn ang="0">
                    <a:pos x="84" y="14"/>
                  </a:cxn>
                  <a:cxn ang="0">
                    <a:pos x="84" y="6"/>
                  </a:cxn>
                  <a:cxn ang="0">
                    <a:pos x="84" y="1"/>
                  </a:cxn>
                  <a:cxn ang="0">
                    <a:pos x="82" y="0"/>
                  </a:cxn>
                  <a:cxn ang="0">
                    <a:pos x="80" y="0"/>
                  </a:cxn>
                </a:cxnLst>
                <a:rect l="0" t="0" r="r" b="b"/>
                <a:pathLst>
                  <a:path w="85" h="97">
                    <a:moveTo>
                      <a:pt x="80" y="0"/>
                    </a:moveTo>
                    <a:lnTo>
                      <a:pt x="71" y="4"/>
                    </a:lnTo>
                    <a:lnTo>
                      <a:pt x="61" y="8"/>
                    </a:lnTo>
                    <a:lnTo>
                      <a:pt x="56" y="10"/>
                    </a:lnTo>
                    <a:lnTo>
                      <a:pt x="50" y="14"/>
                    </a:lnTo>
                    <a:lnTo>
                      <a:pt x="38" y="26"/>
                    </a:lnTo>
                    <a:lnTo>
                      <a:pt x="38" y="27"/>
                    </a:lnTo>
                    <a:lnTo>
                      <a:pt x="38" y="26"/>
                    </a:lnTo>
                    <a:lnTo>
                      <a:pt x="34" y="32"/>
                    </a:lnTo>
                    <a:lnTo>
                      <a:pt x="24" y="42"/>
                    </a:lnTo>
                    <a:lnTo>
                      <a:pt x="18" y="44"/>
                    </a:lnTo>
                    <a:lnTo>
                      <a:pt x="3" y="44"/>
                    </a:lnTo>
                    <a:lnTo>
                      <a:pt x="3" y="44"/>
                    </a:lnTo>
                    <a:lnTo>
                      <a:pt x="3" y="60"/>
                    </a:lnTo>
                    <a:lnTo>
                      <a:pt x="2" y="77"/>
                    </a:lnTo>
                    <a:lnTo>
                      <a:pt x="2" y="77"/>
                    </a:lnTo>
                    <a:lnTo>
                      <a:pt x="0" y="95"/>
                    </a:lnTo>
                    <a:lnTo>
                      <a:pt x="0" y="96"/>
                    </a:lnTo>
                    <a:lnTo>
                      <a:pt x="22" y="92"/>
                    </a:lnTo>
                    <a:lnTo>
                      <a:pt x="38" y="88"/>
                    </a:lnTo>
                    <a:lnTo>
                      <a:pt x="48" y="86"/>
                    </a:lnTo>
                    <a:lnTo>
                      <a:pt x="54" y="80"/>
                    </a:lnTo>
                    <a:lnTo>
                      <a:pt x="58" y="75"/>
                    </a:lnTo>
                    <a:lnTo>
                      <a:pt x="69" y="53"/>
                    </a:lnTo>
                    <a:lnTo>
                      <a:pt x="74" y="36"/>
                    </a:lnTo>
                    <a:lnTo>
                      <a:pt x="80" y="28"/>
                    </a:lnTo>
                    <a:lnTo>
                      <a:pt x="84" y="14"/>
                    </a:lnTo>
                    <a:lnTo>
                      <a:pt x="84" y="6"/>
                    </a:lnTo>
                    <a:lnTo>
                      <a:pt x="84" y="1"/>
                    </a:lnTo>
                    <a:lnTo>
                      <a:pt x="82" y="0"/>
                    </a:lnTo>
                    <a:lnTo>
                      <a:pt x="80" y="0"/>
                    </a:lnTo>
                  </a:path>
                </a:pathLst>
              </a:custGeom>
              <a:solidFill>
                <a:srgbClr val="FFCCCC"/>
              </a:solidFill>
              <a:ln w="12700" cap="flat" cmpd="sng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9" name="Group 165"/>
            <p:cNvGrpSpPr>
              <a:grpSpLocks/>
            </p:cNvGrpSpPr>
            <p:nvPr/>
          </p:nvGrpSpPr>
          <p:grpSpPr bwMode="auto">
            <a:xfrm>
              <a:off x="2270125" y="2883843"/>
              <a:ext cx="1163638" cy="226219"/>
              <a:chOff x="1574" y="1585"/>
              <a:chExt cx="733" cy="190"/>
            </a:xfrm>
          </p:grpSpPr>
          <p:sp>
            <p:nvSpPr>
              <p:cNvPr id="291" name="Freeform 166"/>
              <p:cNvSpPr>
                <a:spLocks/>
              </p:cNvSpPr>
              <p:nvPr/>
            </p:nvSpPr>
            <p:spPr bwMode="auto">
              <a:xfrm>
                <a:off x="2062" y="1585"/>
                <a:ext cx="245" cy="190"/>
              </a:xfrm>
              <a:custGeom>
                <a:avLst/>
                <a:gdLst/>
                <a:ahLst/>
                <a:cxnLst>
                  <a:cxn ang="0">
                    <a:pos x="244" y="95"/>
                  </a:cxn>
                  <a:cxn ang="0">
                    <a:pos x="0" y="0"/>
                  </a:cxn>
                  <a:cxn ang="0">
                    <a:pos x="0" y="189"/>
                  </a:cxn>
                  <a:cxn ang="0">
                    <a:pos x="244" y="95"/>
                  </a:cxn>
                </a:cxnLst>
                <a:rect l="0" t="0" r="r" b="b"/>
                <a:pathLst>
                  <a:path w="245" h="190">
                    <a:moveTo>
                      <a:pt x="244" y="95"/>
                    </a:moveTo>
                    <a:lnTo>
                      <a:pt x="0" y="0"/>
                    </a:lnTo>
                    <a:lnTo>
                      <a:pt x="0" y="189"/>
                    </a:lnTo>
                    <a:lnTo>
                      <a:pt x="244" y="95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38100" cap="flat" cmpd="sng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2" name="Freeform 167"/>
              <p:cNvSpPr>
                <a:spLocks/>
              </p:cNvSpPr>
              <p:nvPr/>
            </p:nvSpPr>
            <p:spPr bwMode="auto">
              <a:xfrm>
                <a:off x="1574" y="1643"/>
                <a:ext cx="489" cy="78"/>
              </a:xfrm>
              <a:custGeom>
                <a:avLst/>
                <a:gdLst/>
                <a:ahLst/>
                <a:cxnLst>
                  <a:cxn ang="0">
                    <a:pos x="488" y="77"/>
                  </a:cxn>
                  <a:cxn ang="0">
                    <a:pos x="0" y="77"/>
                  </a:cxn>
                  <a:cxn ang="0">
                    <a:pos x="0" y="0"/>
                  </a:cxn>
                  <a:cxn ang="0">
                    <a:pos x="488" y="0"/>
                  </a:cxn>
                </a:cxnLst>
                <a:rect l="0" t="0" r="r" b="b"/>
                <a:pathLst>
                  <a:path w="489" h="78">
                    <a:moveTo>
                      <a:pt x="488" y="77"/>
                    </a:moveTo>
                    <a:lnTo>
                      <a:pt x="0" y="77"/>
                    </a:lnTo>
                    <a:lnTo>
                      <a:pt x="0" y="0"/>
                    </a:lnTo>
                    <a:lnTo>
                      <a:pt x="488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38100" cap="flat" cmpd="sng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0" name="Text Box 168"/>
            <p:cNvSpPr txBox="1">
              <a:spLocks noChangeArrowheads="1"/>
            </p:cNvSpPr>
            <p:nvPr/>
          </p:nvSpPr>
          <p:spPr bwMode="auto">
            <a:xfrm>
              <a:off x="2178050" y="2305729"/>
              <a:ext cx="1537600" cy="510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0" hangingPunct="0">
                <a:lnSpc>
                  <a:spcPct val="85000"/>
                </a:lnSpc>
                <a:spcBef>
                  <a:spcPct val="30000"/>
                </a:spcBef>
              </a:pPr>
              <a:r>
                <a:rPr lang="en-US" sz="1600" dirty="0">
                  <a:solidFill>
                    <a:srgbClr val="B30337"/>
                  </a:solidFill>
                </a:rPr>
                <a:t>SPECIES</a:t>
              </a:r>
              <a:br>
                <a:rPr lang="en-US" sz="1600" dirty="0">
                  <a:solidFill>
                    <a:srgbClr val="B30337"/>
                  </a:solidFill>
                </a:rPr>
              </a:br>
              <a:r>
                <a:rPr lang="en-US" sz="1600" dirty="0">
                  <a:solidFill>
                    <a:srgbClr val="B30337"/>
                  </a:solidFill>
                </a:rPr>
                <a:t>DIFFERENCES</a:t>
              </a:r>
            </a:p>
          </p:txBody>
        </p:sp>
        <p:grpSp>
          <p:nvGrpSpPr>
            <p:cNvPr id="11" name="Group 169"/>
            <p:cNvGrpSpPr>
              <a:grpSpLocks/>
            </p:cNvGrpSpPr>
            <p:nvPr/>
          </p:nvGrpSpPr>
          <p:grpSpPr bwMode="auto">
            <a:xfrm>
              <a:off x="5221489" y="2873657"/>
              <a:ext cx="1163637" cy="226219"/>
              <a:chOff x="3551" y="1585"/>
              <a:chExt cx="733" cy="190"/>
            </a:xfrm>
          </p:grpSpPr>
          <p:sp>
            <p:nvSpPr>
              <p:cNvPr id="289" name="Freeform 170"/>
              <p:cNvSpPr>
                <a:spLocks/>
              </p:cNvSpPr>
              <p:nvPr/>
            </p:nvSpPr>
            <p:spPr bwMode="auto">
              <a:xfrm>
                <a:off x="4038" y="1585"/>
                <a:ext cx="246" cy="190"/>
              </a:xfrm>
              <a:custGeom>
                <a:avLst/>
                <a:gdLst/>
                <a:ahLst/>
                <a:cxnLst>
                  <a:cxn ang="0">
                    <a:pos x="245" y="95"/>
                  </a:cxn>
                  <a:cxn ang="0">
                    <a:pos x="0" y="0"/>
                  </a:cxn>
                  <a:cxn ang="0">
                    <a:pos x="0" y="189"/>
                  </a:cxn>
                  <a:cxn ang="0">
                    <a:pos x="245" y="95"/>
                  </a:cxn>
                </a:cxnLst>
                <a:rect l="0" t="0" r="r" b="b"/>
                <a:pathLst>
                  <a:path w="246" h="190">
                    <a:moveTo>
                      <a:pt x="245" y="95"/>
                    </a:moveTo>
                    <a:lnTo>
                      <a:pt x="0" y="0"/>
                    </a:lnTo>
                    <a:lnTo>
                      <a:pt x="0" y="189"/>
                    </a:lnTo>
                    <a:lnTo>
                      <a:pt x="245" y="95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38100" cap="flat" cmpd="sng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0" name="Freeform 171"/>
              <p:cNvSpPr>
                <a:spLocks/>
              </p:cNvSpPr>
              <p:nvPr/>
            </p:nvSpPr>
            <p:spPr bwMode="auto">
              <a:xfrm>
                <a:off x="3551" y="1643"/>
                <a:ext cx="488" cy="78"/>
              </a:xfrm>
              <a:custGeom>
                <a:avLst/>
                <a:gdLst/>
                <a:ahLst/>
                <a:cxnLst>
                  <a:cxn ang="0">
                    <a:pos x="487" y="77"/>
                  </a:cxn>
                  <a:cxn ang="0">
                    <a:pos x="0" y="77"/>
                  </a:cxn>
                  <a:cxn ang="0">
                    <a:pos x="0" y="0"/>
                  </a:cxn>
                  <a:cxn ang="0">
                    <a:pos x="487" y="0"/>
                  </a:cxn>
                </a:cxnLst>
                <a:rect l="0" t="0" r="r" b="b"/>
                <a:pathLst>
                  <a:path w="488" h="78">
                    <a:moveTo>
                      <a:pt x="487" y="77"/>
                    </a:moveTo>
                    <a:lnTo>
                      <a:pt x="0" y="77"/>
                    </a:lnTo>
                    <a:lnTo>
                      <a:pt x="0" y="0"/>
                    </a:lnTo>
                    <a:lnTo>
                      <a:pt x="487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38100" cap="flat" cmpd="sng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2" name="Text Box 172"/>
            <p:cNvSpPr txBox="1">
              <a:spLocks noChangeArrowheads="1"/>
            </p:cNvSpPr>
            <p:nvPr/>
          </p:nvSpPr>
          <p:spPr bwMode="auto">
            <a:xfrm>
              <a:off x="5143701" y="2295543"/>
              <a:ext cx="1477456" cy="510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0" hangingPunct="0">
                <a:lnSpc>
                  <a:spcPct val="85000"/>
                </a:lnSpc>
                <a:spcBef>
                  <a:spcPct val="30000"/>
                </a:spcBef>
              </a:pPr>
              <a:r>
                <a:rPr lang="en-US" sz="1600" dirty="0">
                  <a:solidFill>
                    <a:srgbClr val="B30337"/>
                  </a:solidFill>
                </a:rPr>
                <a:t>HUMAN</a:t>
              </a:r>
              <a:br>
                <a:rPr lang="en-US" sz="1600" dirty="0">
                  <a:solidFill>
                    <a:srgbClr val="B30337"/>
                  </a:solidFill>
                </a:rPr>
              </a:br>
              <a:r>
                <a:rPr lang="en-US" sz="1600" dirty="0">
                  <a:solidFill>
                    <a:srgbClr val="B30337"/>
                  </a:solidFill>
                </a:rPr>
                <a:t>VARIABILITY</a:t>
              </a:r>
            </a:p>
          </p:txBody>
        </p:sp>
        <p:grpSp>
          <p:nvGrpSpPr>
            <p:cNvPr id="13" name="Group 173"/>
            <p:cNvGrpSpPr>
              <a:grpSpLocks/>
            </p:cNvGrpSpPr>
            <p:nvPr/>
          </p:nvGrpSpPr>
          <p:grpSpPr bwMode="auto">
            <a:xfrm>
              <a:off x="3962400" y="2368302"/>
              <a:ext cx="609600" cy="1257300"/>
              <a:chOff x="2566" y="959"/>
              <a:chExt cx="607" cy="1740"/>
            </a:xfrm>
          </p:grpSpPr>
          <p:sp>
            <p:nvSpPr>
              <p:cNvPr id="287" name="Freeform 174" descr="Bouquet"/>
              <p:cNvSpPr>
                <a:spLocks/>
              </p:cNvSpPr>
              <p:nvPr/>
            </p:nvSpPr>
            <p:spPr bwMode="auto">
              <a:xfrm>
                <a:off x="2566" y="1281"/>
                <a:ext cx="607" cy="1418"/>
              </a:xfrm>
              <a:custGeom>
                <a:avLst/>
                <a:gdLst/>
                <a:ahLst/>
                <a:cxnLst>
                  <a:cxn ang="0">
                    <a:pos x="482" y="9"/>
                  </a:cxn>
                  <a:cxn ang="0">
                    <a:pos x="504" y="35"/>
                  </a:cxn>
                  <a:cxn ang="0">
                    <a:pos x="514" y="53"/>
                  </a:cxn>
                  <a:cxn ang="0">
                    <a:pos x="606" y="589"/>
                  </a:cxn>
                  <a:cxn ang="0">
                    <a:pos x="603" y="603"/>
                  </a:cxn>
                  <a:cxn ang="0">
                    <a:pos x="598" y="615"/>
                  </a:cxn>
                  <a:cxn ang="0">
                    <a:pos x="590" y="625"/>
                  </a:cxn>
                  <a:cxn ang="0">
                    <a:pos x="581" y="633"/>
                  </a:cxn>
                  <a:cxn ang="0">
                    <a:pos x="570" y="637"/>
                  </a:cxn>
                  <a:cxn ang="0">
                    <a:pos x="558" y="637"/>
                  </a:cxn>
                  <a:cxn ang="0">
                    <a:pos x="547" y="634"/>
                  </a:cxn>
                  <a:cxn ang="0">
                    <a:pos x="537" y="628"/>
                  </a:cxn>
                  <a:cxn ang="0">
                    <a:pos x="528" y="619"/>
                  </a:cxn>
                  <a:cxn ang="0">
                    <a:pos x="522" y="607"/>
                  </a:cxn>
                  <a:cxn ang="0">
                    <a:pos x="517" y="586"/>
                  </a:cxn>
                  <a:cxn ang="0">
                    <a:pos x="448" y="1362"/>
                  </a:cxn>
                  <a:cxn ang="0">
                    <a:pos x="442" y="1378"/>
                  </a:cxn>
                  <a:cxn ang="0">
                    <a:pos x="434" y="1393"/>
                  </a:cxn>
                  <a:cxn ang="0">
                    <a:pos x="423" y="1405"/>
                  </a:cxn>
                  <a:cxn ang="0">
                    <a:pos x="409" y="1413"/>
                  </a:cxn>
                  <a:cxn ang="0">
                    <a:pos x="395" y="1417"/>
                  </a:cxn>
                  <a:cxn ang="0">
                    <a:pos x="380" y="1417"/>
                  </a:cxn>
                  <a:cxn ang="0">
                    <a:pos x="366" y="1411"/>
                  </a:cxn>
                  <a:cxn ang="0">
                    <a:pos x="353" y="1402"/>
                  </a:cxn>
                  <a:cxn ang="0">
                    <a:pos x="343" y="1389"/>
                  </a:cxn>
                  <a:cxn ang="0">
                    <a:pos x="337" y="1372"/>
                  </a:cxn>
                  <a:cxn ang="0">
                    <a:pos x="335" y="1355"/>
                  </a:cxn>
                  <a:cxn ang="0">
                    <a:pos x="303" y="773"/>
                  </a:cxn>
                  <a:cxn ang="0">
                    <a:pos x="272" y="1355"/>
                  </a:cxn>
                  <a:cxn ang="0">
                    <a:pos x="268" y="1373"/>
                  </a:cxn>
                  <a:cxn ang="0">
                    <a:pos x="260" y="1387"/>
                  </a:cxn>
                  <a:cxn ang="0">
                    <a:pos x="249" y="1399"/>
                  </a:cxn>
                  <a:cxn ang="0">
                    <a:pos x="235" y="1407"/>
                  </a:cxn>
                  <a:cxn ang="0">
                    <a:pos x="221" y="1411"/>
                  </a:cxn>
                  <a:cxn ang="0">
                    <a:pos x="206" y="1411"/>
                  </a:cxn>
                  <a:cxn ang="0">
                    <a:pos x="192" y="1405"/>
                  </a:cxn>
                  <a:cxn ang="0">
                    <a:pos x="180" y="1396"/>
                  </a:cxn>
                  <a:cxn ang="0">
                    <a:pos x="169" y="1383"/>
                  </a:cxn>
                  <a:cxn ang="0">
                    <a:pos x="162" y="1367"/>
                  </a:cxn>
                  <a:cxn ang="0">
                    <a:pos x="160" y="213"/>
                  </a:cxn>
                  <a:cxn ang="0">
                    <a:pos x="85" y="597"/>
                  </a:cxn>
                  <a:cxn ang="0">
                    <a:pos x="80" y="609"/>
                  </a:cxn>
                  <a:cxn ang="0">
                    <a:pos x="72" y="619"/>
                  </a:cxn>
                  <a:cxn ang="0">
                    <a:pos x="63" y="627"/>
                  </a:cxn>
                  <a:cxn ang="0">
                    <a:pos x="52" y="631"/>
                  </a:cxn>
                  <a:cxn ang="0">
                    <a:pos x="40" y="631"/>
                  </a:cxn>
                  <a:cxn ang="0">
                    <a:pos x="29" y="628"/>
                  </a:cxn>
                  <a:cxn ang="0">
                    <a:pos x="19" y="622"/>
                  </a:cxn>
                  <a:cxn ang="0">
                    <a:pos x="10" y="613"/>
                  </a:cxn>
                  <a:cxn ang="0">
                    <a:pos x="4" y="601"/>
                  </a:cxn>
                  <a:cxn ang="0">
                    <a:pos x="1" y="589"/>
                  </a:cxn>
                  <a:cxn ang="0">
                    <a:pos x="87" y="61"/>
                  </a:cxn>
                  <a:cxn ang="0">
                    <a:pos x="97" y="37"/>
                  </a:cxn>
                  <a:cxn ang="0">
                    <a:pos x="118" y="11"/>
                  </a:cxn>
                  <a:cxn ang="0">
                    <a:pos x="144" y="0"/>
                  </a:cxn>
                </a:cxnLst>
                <a:rect l="0" t="0" r="r" b="b"/>
                <a:pathLst>
                  <a:path w="607" h="1418">
                    <a:moveTo>
                      <a:pt x="461" y="0"/>
                    </a:moveTo>
                    <a:lnTo>
                      <a:pt x="472" y="3"/>
                    </a:lnTo>
                    <a:lnTo>
                      <a:pt x="482" y="9"/>
                    </a:lnTo>
                    <a:lnTo>
                      <a:pt x="489" y="15"/>
                    </a:lnTo>
                    <a:lnTo>
                      <a:pt x="500" y="27"/>
                    </a:lnTo>
                    <a:lnTo>
                      <a:pt x="504" y="35"/>
                    </a:lnTo>
                    <a:lnTo>
                      <a:pt x="509" y="42"/>
                    </a:lnTo>
                    <a:lnTo>
                      <a:pt x="511" y="46"/>
                    </a:lnTo>
                    <a:lnTo>
                      <a:pt x="514" y="53"/>
                    </a:lnTo>
                    <a:lnTo>
                      <a:pt x="519" y="67"/>
                    </a:lnTo>
                    <a:lnTo>
                      <a:pt x="606" y="586"/>
                    </a:lnTo>
                    <a:lnTo>
                      <a:pt x="606" y="589"/>
                    </a:lnTo>
                    <a:lnTo>
                      <a:pt x="605" y="595"/>
                    </a:lnTo>
                    <a:lnTo>
                      <a:pt x="604" y="599"/>
                    </a:lnTo>
                    <a:lnTo>
                      <a:pt x="603" y="603"/>
                    </a:lnTo>
                    <a:lnTo>
                      <a:pt x="602" y="607"/>
                    </a:lnTo>
                    <a:lnTo>
                      <a:pt x="600" y="611"/>
                    </a:lnTo>
                    <a:lnTo>
                      <a:pt x="598" y="615"/>
                    </a:lnTo>
                    <a:lnTo>
                      <a:pt x="596" y="619"/>
                    </a:lnTo>
                    <a:lnTo>
                      <a:pt x="593" y="622"/>
                    </a:lnTo>
                    <a:lnTo>
                      <a:pt x="590" y="625"/>
                    </a:lnTo>
                    <a:lnTo>
                      <a:pt x="587" y="628"/>
                    </a:lnTo>
                    <a:lnTo>
                      <a:pt x="584" y="631"/>
                    </a:lnTo>
                    <a:lnTo>
                      <a:pt x="581" y="633"/>
                    </a:lnTo>
                    <a:lnTo>
                      <a:pt x="577" y="634"/>
                    </a:lnTo>
                    <a:lnTo>
                      <a:pt x="573" y="635"/>
                    </a:lnTo>
                    <a:lnTo>
                      <a:pt x="570" y="637"/>
                    </a:lnTo>
                    <a:lnTo>
                      <a:pt x="566" y="637"/>
                    </a:lnTo>
                    <a:lnTo>
                      <a:pt x="562" y="637"/>
                    </a:lnTo>
                    <a:lnTo>
                      <a:pt x="558" y="637"/>
                    </a:lnTo>
                    <a:lnTo>
                      <a:pt x="554" y="637"/>
                    </a:lnTo>
                    <a:lnTo>
                      <a:pt x="550" y="635"/>
                    </a:lnTo>
                    <a:lnTo>
                      <a:pt x="547" y="634"/>
                    </a:lnTo>
                    <a:lnTo>
                      <a:pt x="544" y="633"/>
                    </a:lnTo>
                    <a:lnTo>
                      <a:pt x="540" y="631"/>
                    </a:lnTo>
                    <a:lnTo>
                      <a:pt x="537" y="628"/>
                    </a:lnTo>
                    <a:lnTo>
                      <a:pt x="534" y="625"/>
                    </a:lnTo>
                    <a:lnTo>
                      <a:pt x="531" y="622"/>
                    </a:lnTo>
                    <a:lnTo>
                      <a:pt x="528" y="619"/>
                    </a:lnTo>
                    <a:lnTo>
                      <a:pt x="526" y="615"/>
                    </a:lnTo>
                    <a:lnTo>
                      <a:pt x="524" y="611"/>
                    </a:lnTo>
                    <a:lnTo>
                      <a:pt x="522" y="607"/>
                    </a:lnTo>
                    <a:lnTo>
                      <a:pt x="522" y="602"/>
                    </a:lnTo>
                    <a:lnTo>
                      <a:pt x="520" y="599"/>
                    </a:lnTo>
                    <a:lnTo>
                      <a:pt x="517" y="586"/>
                    </a:lnTo>
                    <a:lnTo>
                      <a:pt x="448" y="218"/>
                    </a:lnTo>
                    <a:lnTo>
                      <a:pt x="448" y="1355"/>
                    </a:lnTo>
                    <a:lnTo>
                      <a:pt x="448" y="1362"/>
                    </a:lnTo>
                    <a:lnTo>
                      <a:pt x="447" y="1367"/>
                    </a:lnTo>
                    <a:lnTo>
                      <a:pt x="445" y="1373"/>
                    </a:lnTo>
                    <a:lnTo>
                      <a:pt x="442" y="1378"/>
                    </a:lnTo>
                    <a:lnTo>
                      <a:pt x="440" y="1384"/>
                    </a:lnTo>
                    <a:lnTo>
                      <a:pt x="437" y="1389"/>
                    </a:lnTo>
                    <a:lnTo>
                      <a:pt x="434" y="1393"/>
                    </a:lnTo>
                    <a:lnTo>
                      <a:pt x="430" y="1398"/>
                    </a:lnTo>
                    <a:lnTo>
                      <a:pt x="427" y="1402"/>
                    </a:lnTo>
                    <a:lnTo>
                      <a:pt x="423" y="1405"/>
                    </a:lnTo>
                    <a:lnTo>
                      <a:pt x="419" y="1409"/>
                    </a:lnTo>
                    <a:lnTo>
                      <a:pt x="414" y="1411"/>
                    </a:lnTo>
                    <a:lnTo>
                      <a:pt x="409" y="1413"/>
                    </a:lnTo>
                    <a:lnTo>
                      <a:pt x="405" y="1415"/>
                    </a:lnTo>
                    <a:lnTo>
                      <a:pt x="400" y="1417"/>
                    </a:lnTo>
                    <a:lnTo>
                      <a:pt x="395" y="1417"/>
                    </a:lnTo>
                    <a:lnTo>
                      <a:pt x="390" y="1417"/>
                    </a:lnTo>
                    <a:lnTo>
                      <a:pt x="385" y="1417"/>
                    </a:lnTo>
                    <a:lnTo>
                      <a:pt x="380" y="1417"/>
                    </a:lnTo>
                    <a:lnTo>
                      <a:pt x="375" y="1415"/>
                    </a:lnTo>
                    <a:lnTo>
                      <a:pt x="370" y="1413"/>
                    </a:lnTo>
                    <a:lnTo>
                      <a:pt x="366" y="1411"/>
                    </a:lnTo>
                    <a:lnTo>
                      <a:pt x="362" y="1409"/>
                    </a:lnTo>
                    <a:lnTo>
                      <a:pt x="357" y="1405"/>
                    </a:lnTo>
                    <a:lnTo>
                      <a:pt x="353" y="1402"/>
                    </a:lnTo>
                    <a:lnTo>
                      <a:pt x="350" y="1398"/>
                    </a:lnTo>
                    <a:lnTo>
                      <a:pt x="346" y="1393"/>
                    </a:lnTo>
                    <a:lnTo>
                      <a:pt x="343" y="1389"/>
                    </a:lnTo>
                    <a:lnTo>
                      <a:pt x="340" y="1384"/>
                    </a:lnTo>
                    <a:lnTo>
                      <a:pt x="338" y="1378"/>
                    </a:lnTo>
                    <a:lnTo>
                      <a:pt x="337" y="1372"/>
                    </a:lnTo>
                    <a:lnTo>
                      <a:pt x="336" y="1367"/>
                    </a:lnTo>
                    <a:lnTo>
                      <a:pt x="335" y="1361"/>
                    </a:lnTo>
                    <a:lnTo>
                      <a:pt x="335" y="1355"/>
                    </a:lnTo>
                    <a:lnTo>
                      <a:pt x="334" y="1343"/>
                    </a:lnTo>
                    <a:lnTo>
                      <a:pt x="303" y="775"/>
                    </a:lnTo>
                    <a:lnTo>
                      <a:pt x="303" y="773"/>
                    </a:lnTo>
                    <a:lnTo>
                      <a:pt x="274" y="1334"/>
                    </a:lnTo>
                    <a:lnTo>
                      <a:pt x="272" y="1350"/>
                    </a:lnTo>
                    <a:lnTo>
                      <a:pt x="272" y="1355"/>
                    </a:lnTo>
                    <a:lnTo>
                      <a:pt x="271" y="1362"/>
                    </a:lnTo>
                    <a:lnTo>
                      <a:pt x="270" y="1367"/>
                    </a:lnTo>
                    <a:lnTo>
                      <a:pt x="268" y="1373"/>
                    </a:lnTo>
                    <a:lnTo>
                      <a:pt x="265" y="1378"/>
                    </a:lnTo>
                    <a:lnTo>
                      <a:pt x="263" y="1383"/>
                    </a:lnTo>
                    <a:lnTo>
                      <a:pt x="260" y="1387"/>
                    </a:lnTo>
                    <a:lnTo>
                      <a:pt x="256" y="1392"/>
                    </a:lnTo>
                    <a:lnTo>
                      <a:pt x="252" y="1396"/>
                    </a:lnTo>
                    <a:lnTo>
                      <a:pt x="249" y="1399"/>
                    </a:lnTo>
                    <a:lnTo>
                      <a:pt x="244" y="1403"/>
                    </a:lnTo>
                    <a:lnTo>
                      <a:pt x="240" y="1405"/>
                    </a:lnTo>
                    <a:lnTo>
                      <a:pt x="235" y="1407"/>
                    </a:lnTo>
                    <a:lnTo>
                      <a:pt x="231" y="1410"/>
                    </a:lnTo>
                    <a:lnTo>
                      <a:pt x="226" y="1411"/>
                    </a:lnTo>
                    <a:lnTo>
                      <a:pt x="221" y="1411"/>
                    </a:lnTo>
                    <a:lnTo>
                      <a:pt x="216" y="1412"/>
                    </a:lnTo>
                    <a:lnTo>
                      <a:pt x="211" y="1411"/>
                    </a:lnTo>
                    <a:lnTo>
                      <a:pt x="206" y="1411"/>
                    </a:lnTo>
                    <a:lnTo>
                      <a:pt x="201" y="1410"/>
                    </a:lnTo>
                    <a:lnTo>
                      <a:pt x="196" y="1407"/>
                    </a:lnTo>
                    <a:lnTo>
                      <a:pt x="192" y="1405"/>
                    </a:lnTo>
                    <a:lnTo>
                      <a:pt x="187" y="1403"/>
                    </a:lnTo>
                    <a:lnTo>
                      <a:pt x="183" y="1399"/>
                    </a:lnTo>
                    <a:lnTo>
                      <a:pt x="180" y="1396"/>
                    </a:lnTo>
                    <a:lnTo>
                      <a:pt x="176" y="1392"/>
                    </a:lnTo>
                    <a:lnTo>
                      <a:pt x="172" y="1387"/>
                    </a:lnTo>
                    <a:lnTo>
                      <a:pt x="169" y="1383"/>
                    </a:lnTo>
                    <a:lnTo>
                      <a:pt x="166" y="1378"/>
                    </a:lnTo>
                    <a:lnTo>
                      <a:pt x="164" y="1373"/>
                    </a:lnTo>
                    <a:lnTo>
                      <a:pt x="162" y="1367"/>
                    </a:lnTo>
                    <a:lnTo>
                      <a:pt x="161" y="1361"/>
                    </a:lnTo>
                    <a:lnTo>
                      <a:pt x="160" y="1355"/>
                    </a:lnTo>
                    <a:lnTo>
                      <a:pt x="160" y="213"/>
                    </a:lnTo>
                    <a:lnTo>
                      <a:pt x="89" y="580"/>
                    </a:lnTo>
                    <a:lnTo>
                      <a:pt x="86" y="593"/>
                    </a:lnTo>
                    <a:lnTo>
                      <a:pt x="85" y="597"/>
                    </a:lnTo>
                    <a:lnTo>
                      <a:pt x="84" y="601"/>
                    </a:lnTo>
                    <a:lnTo>
                      <a:pt x="82" y="606"/>
                    </a:lnTo>
                    <a:lnTo>
                      <a:pt x="80" y="609"/>
                    </a:lnTo>
                    <a:lnTo>
                      <a:pt x="78" y="613"/>
                    </a:lnTo>
                    <a:lnTo>
                      <a:pt x="75" y="616"/>
                    </a:lnTo>
                    <a:lnTo>
                      <a:pt x="72" y="619"/>
                    </a:lnTo>
                    <a:lnTo>
                      <a:pt x="69" y="622"/>
                    </a:lnTo>
                    <a:lnTo>
                      <a:pt x="66" y="625"/>
                    </a:lnTo>
                    <a:lnTo>
                      <a:pt x="63" y="627"/>
                    </a:lnTo>
                    <a:lnTo>
                      <a:pt x="59" y="628"/>
                    </a:lnTo>
                    <a:lnTo>
                      <a:pt x="56" y="629"/>
                    </a:lnTo>
                    <a:lnTo>
                      <a:pt x="52" y="631"/>
                    </a:lnTo>
                    <a:lnTo>
                      <a:pt x="48" y="631"/>
                    </a:lnTo>
                    <a:lnTo>
                      <a:pt x="44" y="632"/>
                    </a:lnTo>
                    <a:lnTo>
                      <a:pt x="40" y="631"/>
                    </a:lnTo>
                    <a:lnTo>
                      <a:pt x="36" y="631"/>
                    </a:lnTo>
                    <a:lnTo>
                      <a:pt x="33" y="629"/>
                    </a:lnTo>
                    <a:lnTo>
                      <a:pt x="29" y="628"/>
                    </a:lnTo>
                    <a:lnTo>
                      <a:pt x="25" y="627"/>
                    </a:lnTo>
                    <a:lnTo>
                      <a:pt x="22" y="625"/>
                    </a:lnTo>
                    <a:lnTo>
                      <a:pt x="19" y="622"/>
                    </a:lnTo>
                    <a:lnTo>
                      <a:pt x="16" y="619"/>
                    </a:lnTo>
                    <a:lnTo>
                      <a:pt x="13" y="616"/>
                    </a:lnTo>
                    <a:lnTo>
                      <a:pt x="10" y="613"/>
                    </a:lnTo>
                    <a:lnTo>
                      <a:pt x="8" y="609"/>
                    </a:lnTo>
                    <a:lnTo>
                      <a:pt x="6" y="606"/>
                    </a:lnTo>
                    <a:lnTo>
                      <a:pt x="4" y="601"/>
                    </a:lnTo>
                    <a:lnTo>
                      <a:pt x="2" y="597"/>
                    </a:lnTo>
                    <a:lnTo>
                      <a:pt x="2" y="593"/>
                    </a:lnTo>
                    <a:lnTo>
                      <a:pt x="1" y="589"/>
                    </a:lnTo>
                    <a:lnTo>
                      <a:pt x="0" y="584"/>
                    </a:lnTo>
                    <a:lnTo>
                      <a:pt x="0" y="580"/>
                    </a:lnTo>
                    <a:lnTo>
                      <a:pt x="87" y="61"/>
                    </a:lnTo>
                    <a:lnTo>
                      <a:pt x="92" y="48"/>
                    </a:lnTo>
                    <a:lnTo>
                      <a:pt x="95" y="40"/>
                    </a:lnTo>
                    <a:lnTo>
                      <a:pt x="97" y="37"/>
                    </a:lnTo>
                    <a:lnTo>
                      <a:pt x="101" y="29"/>
                    </a:lnTo>
                    <a:lnTo>
                      <a:pt x="107" y="22"/>
                    </a:lnTo>
                    <a:lnTo>
                      <a:pt x="118" y="11"/>
                    </a:lnTo>
                    <a:lnTo>
                      <a:pt x="126" y="5"/>
                    </a:lnTo>
                    <a:lnTo>
                      <a:pt x="135" y="1"/>
                    </a:lnTo>
                    <a:lnTo>
                      <a:pt x="144" y="0"/>
                    </a:lnTo>
                    <a:lnTo>
                      <a:pt x="461" y="0"/>
                    </a:lnTo>
                  </a:path>
                </a:pathLst>
              </a:cu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38100" cap="flat" cmpd="sng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8" name="Oval 175" descr="Bouquet"/>
              <p:cNvSpPr>
                <a:spLocks noChangeArrowheads="1"/>
              </p:cNvSpPr>
              <p:nvPr/>
            </p:nvSpPr>
            <p:spPr bwMode="auto">
              <a:xfrm flipV="1">
                <a:off x="2741" y="959"/>
                <a:ext cx="246" cy="289"/>
              </a:xfrm>
              <a:prstGeom prst="ellipse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38100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4" name="Text Box 178"/>
            <p:cNvSpPr txBox="1">
              <a:spLocks noChangeArrowheads="1"/>
            </p:cNvSpPr>
            <p:nvPr/>
          </p:nvSpPr>
          <p:spPr bwMode="auto">
            <a:xfrm>
              <a:off x="2509839" y="3231408"/>
              <a:ext cx="543739" cy="458587"/>
            </a:xfrm>
            <a:prstGeom prst="rect">
              <a:avLst/>
            </a:prstGeom>
            <a:solidFill>
              <a:srgbClr val="FFFFCC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0" hangingPunct="0">
                <a:lnSpc>
                  <a:spcPct val="85000"/>
                </a:lnSpc>
                <a:spcBef>
                  <a:spcPct val="30000"/>
                </a:spcBef>
              </a:pPr>
              <a:r>
                <a:rPr lang="en-US" sz="2800"/>
                <a:t>10</a:t>
              </a:r>
            </a:p>
          </p:txBody>
        </p:sp>
        <p:sp>
          <p:nvSpPr>
            <p:cNvPr id="15" name="Text Box 179"/>
            <p:cNvSpPr txBox="1">
              <a:spLocks noChangeArrowheads="1"/>
            </p:cNvSpPr>
            <p:nvPr/>
          </p:nvSpPr>
          <p:spPr bwMode="auto">
            <a:xfrm>
              <a:off x="5365951" y="3228365"/>
              <a:ext cx="543739" cy="458587"/>
            </a:xfrm>
            <a:prstGeom prst="rect">
              <a:avLst/>
            </a:prstGeom>
            <a:solidFill>
              <a:srgbClr val="FFFFCC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0" hangingPunct="0">
                <a:lnSpc>
                  <a:spcPct val="85000"/>
                </a:lnSpc>
                <a:spcBef>
                  <a:spcPct val="30000"/>
                </a:spcBef>
              </a:pPr>
              <a:r>
                <a:rPr lang="en-US" sz="2800"/>
                <a:t>10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467544" y="2539752"/>
              <a:ext cx="1572393" cy="1220391"/>
              <a:chOff x="0" y="2539752"/>
              <a:chExt cx="2039938" cy="1220391"/>
            </a:xfrm>
          </p:grpSpPr>
          <p:grpSp>
            <p:nvGrpSpPr>
              <p:cNvPr id="17" name="Group 75"/>
              <p:cNvGrpSpPr>
                <a:grpSpLocks/>
              </p:cNvGrpSpPr>
              <p:nvPr/>
            </p:nvGrpSpPr>
            <p:grpSpPr bwMode="auto">
              <a:xfrm>
                <a:off x="674688" y="2940994"/>
                <a:ext cx="958850" cy="363140"/>
                <a:chOff x="569" y="1633"/>
                <a:chExt cx="604" cy="305"/>
              </a:xfrm>
            </p:grpSpPr>
            <p:sp>
              <p:nvSpPr>
                <p:cNvPr id="243" name="Freeform 76"/>
                <p:cNvSpPr>
                  <a:spLocks/>
                </p:cNvSpPr>
                <p:nvPr/>
              </p:nvSpPr>
              <p:spPr bwMode="auto">
                <a:xfrm>
                  <a:off x="569" y="1810"/>
                  <a:ext cx="162" cy="125"/>
                </a:xfrm>
                <a:custGeom>
                  <a:avLst/>
                  <a:gdLst/>
                  <a:ahLst/>
                  <a:cxnLst>
                    <a:cxn ang="0">
                      <a:pos x="118" y="1"/>
                    </a:cxn>
                    <a:cxn ang="0">
                      <a:pos x="60" y="17"/>
                    </a:cxn>
                    <a:cxn ang="0">
                      <a:pos x="39" y="19"/>
                    </a:cxn>
                    <a:cxn ang="0">
                      <a:pos x="16" y="34"/>
                    </a:cxn>
                    <a:cxn ang="0">
                      <a:pos x="1" y="46"/>
                    </a:cxn>
                    <a:cxn ang="0">
                      <a:pos x="6" y="62"/>
                    </a:cxn>
                    <a:cxn ang="0">
                      <a:pos x="9" y="94"/>
                    </a:cxn>
                    <a:cxn ang="0">
                      <a:pos x="18" y="100"/>
                    </a:cxn>
                    <a:cxn ang="0">
                      <a:pos x="70" y="125"/>
                    </a:cxn>
                    <a:cxn ang="0">
                      <a:pos x="138" y="121"/>
                    </a:cxn>
                    <a:cxn ang="0">
                      <a:pos x="162" y="110"/>
                    </a:cxn>
                    <a:cxn ang="0">
                      <a:pos x="109" y="116"/>
                    </a:cxn>
                    <a:cxn ang="0">
                      <a:pos x="58" y="112"/>
                    </a:cxn>
                    <a:cxn ang="0">
                      <a:pos x="37" y="107"/>
                    </a:cxn>
                    <a:cxn ang="0">
                      <a:pos x="13" y="76"/>
                    </a:cxn>
                    <a:cxn ang="0">
                      <a:pos x="25" y="43"/>
                    </a:cxn>
                    <a:cxn ang="0">
                      <a:pos x="42" y="32"/>
                    </a:cxn>
                    <a:cxn ang="0">
                      <a:pos x="30" y="43"/>
                    </a:cxn>
                    <a:cxn ang="0">
                      <a:pos x="39" y="38"/>
                    </a:cxn>
                    <a:cxn ang="0">
                      <a:pos x="90" y="29"/>
                    </a:cxn>
                    <a:cxn ang="0">
                      <a:pos x="132" y="22"/>
                    </a:cxn>
                    <a:cxn ang="0">
                      <a:pos x="138" y="16"/>
                    </a:cxn>
                    <a:cxn ang="0">
                      <a:pos x="118" y="1"/>
                    </a:cxn>
                  </a:cxnLst>
                  <a:rect l="0" t="0" r="r" b="b"/>
                  <a:pathLst>
                    <a:path w="162" h="125">
                      <a:moveTo>
                        <a:pt x="118" y="1"/>
                      </a:moveTo>
                      <a:cubicBezTo>
                        <a:pt x="100" y="15"/>
                        <a:pt x="85" y="13"/>
                        <a:pt x="60" y="17"/>
                      </a:cubicBezTo>
                      <a:cubicBezTo>
                        <a:pt x="52" y="20"/>
                        <a:pt x="39" y="19"/>
                        <a:pt x="39" y="19"/>
                      </a:cubicBezTo>
                      <a:cubicBezTo>
                        <a:pt x="33" y="23"/>
                        <a:pt x="22" y="30"/>
                        <a:pt x="16" y="34"/>
                      </a:cubicBezTo>
                      <a:cubicBezTo>
                        <a:pt x="13" y="38"/>
                        <a:pt x="3" y="41"/>
                        <a:pt x="1" y="46"/>
                      </a:cubicBezTo>
                      <a:cubicBezTo>
                        <a:pt x="0" y="51"/>
                        <a:pt x="7" y="57"/>
                        <a:pt x="6" y="62"/>
                      </a:cubicBezTo>
                      <a:cubicBezTo>
                        <a:pt x="6" y="73"/>
                        <a:pt x="4" y="85"/>
                        <a:pt x="9" y="94"/>
                      </a:cubicBezTo>
                      <a:cubicBezTo>
                        <a:pt x="10" y="96"/>
                        <a:pt x="17" y="99"/>
                        <a:pt x="18" y="100"/>
                      </a:cubicBezTo>
                      <a:cubicBezTo>
                        <a:pt x="43" y="121"/>
                        <a:pt x="31" y="122"/>
                        <a:pt x="70" y="125"/>
                      </a:cubicBezTo>
                      <a:cubicBezTo>
                        <a:pt x="107" y="124"/>
                        <a:pt x="112" y="125"/>
                        <a:pt x="138" y="121"/>
                      </a:cubicBezTo>
                      <a:cubicBezTo>
                        <a:pt x="146" y="115"/>
                        <a:pt x="154" y="115"/>
                        <a:pt x="162" y="110"/>
                      </a:cubicBezTo>
                      <a:cubicBezTo>
                        <a:pt x="146" y="107"/>
                        <a:pt x="126" y="115"/>
                        <a:pt x="109" y="116"/>
                      </a:cubicBezTo>
                      <a:cubicBezTo>
                        <a:pt x="92" y="120"/>
                        <a:pt x="75" y="115"/>
                        <a:pt x="58" y="112"/>
                      </a:cubicBezTo>
                      <a:cubicBezTo>
                        <a:pt x="53" y="110"/>
                        <a:pt x="42" y="109"/>
                        <a:pt x="37" y="107"/>
                      </a:cubicBezTo>
                      <a:cubicBezTo>
                        <a:pt x="25" y="98"/>
                        <a:pt x="22" y="88"/>
                        <a:pt x="13" y="76"/>
                      </a:cubicBezTo>
                      <a:cubicBezTo>
                        <a:pt x="16" y="53"/>
                        <a:pt x="10" y="55"/>
                        <a:pt x="25" y="43"/>
                      </a:cubicBezTo>
                      <a:cubicBezTo>
                        <a:pt x="23" y="34"/>
                        <a:pt x="50" y="32"/>
                        <a:pt x="42" y="32"/>
                      </a:cubicBezTo>
                      <a:cubicBezTo>
                        <a:pt x="41" y="32"/>
                        <a:pt x="30" y="44"/>
                        <a:pt x="30" y="43"/>
                      </a:cubicBezTo>
                      <a:cubicBezTo>
                        <a:pt x="30" y="41"/>
                        <a:pt x="38" y="38"/>
                        <a:pt x="39" y="38"/>
                      </a:cubicBezTo>
                      <a:cubicBezTo>
                        <a:pt x="58" y="37"/>
                        <a:pt x="71" y="29"/>
                        <a:pt x="90" y="29"/>
                      </a:cubicBezTo>
                      <a:cubicBezTo>
                        <a:pt x="102" y="22"/>
                        <a:pt x="117" y="23"/>
                        <a:pt x="132" y="22"/>
                      </a:cubicBezTo>
                      <a:cubicBezTo>
                        <a:pt x="135" y="21"/>
                        <a:pt x="138" y="20"/>
                        <a:pt x="138" y="16"/>
                      </a:cubicBezTo>
                      <a:cubicBezTo>
                        <a:pt x="138" y="0"/>
                        <a:pt x="128" y="6"/>
                        <a:pt x="118" y="1"/>
                      </a:cubicBezTo>
                      <a:close/>
                    </a:path>
                  </a:pathLst>
                </a:custGeom>
                <a:solidFill>
                  <a:srgbClr val="FF99CC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4" name="Freeform 77"/>
                <p:cNvSpPr>
                  <a:spLocks/>
                </p:cNvSpPr>
                <p:nvPr/>
              </p:nvSpPr>
              <p:spPr bwMode="auto">
                <a:xfrm>
                  <a:off x="671" y="1653"/>
                  <a:ext cx="492" cy="207"/>
                </a:xfrm>
                <a:custGeom>
                  <a:avLst/>
                  <a:gdLst/>
                  <a:ahLst/>
                  <a:cxnLst>
                    <a:cxn ang="0">
                      <a:pos x="492" y="75"/>
                    </a:cxn>
                    <a:cxn ang="0">
                      <a:pos x="462" y="60"/>
                    </a:cxn>
                    <a:cxn ang="0">
                      <a:pos x="447" y="53"/>
                    </a:cxn>
                    <a:cxn ang="0">
                      <a:pos x="445" y="48"/>
                    </a:cxn>
                    <a:cxn ang="0">
                      <a:pos x="427" y="38"/>
                    </a:cxn>
                    <a:cxn ang="0">
                      <a:pos x="411" y="29"/>
                    </a:cxn>
                    <a:cxn ang="0">
                      <a:pos x="400" y="33"/>
                    </a:cxn>
                    <a:cxn ang="0">
                      <a:pos x="387" y="51"/>
                    </a:cxn>
                    <a:cxn ang="0">
                      <a:pos x="319" y="51"/>
                    </a:cxn>
                    <a:cxn ang="0">
                      <a:pos x="276" y="54"/>
                    </a:cxn>
                    <a:cxn ang="0">
                      <a:pos x="259" y="44"/>
                    </a:cxn>
                    <a:cxn ang="0">
                      <a:pos x="243" y="32"/>
                    </a:cxn>
                    <a:cxn ang="0">
                      <a:pos x="232" y="29"/>
                    </a:cxn>
                    <a:cxn ang="0">
                      <a:pos x="214" y="20"/>
                    </a:cxn>
                    <a:cxn ang="0">
                      <a:pos x="199" y="14"/>
                    </a:cxn>
                    <a:cxn ang="0">
                      <a:pos x="183" y="8"/>
                    </a:cxn>
                    <a:cxn ang="0">
                      <a:pos x="108" y="6"/>
                    </a:cxn>
                    <a:cxn ang="0">
                      <a:pos x="88" y="12"/>
                    </a:cxn>
                    <a:cxn ang="0">
                      <a:pos x="61" y="24"/>
                    </a:cxn>
                    <a:cxn ang="0">
                      <a:pos x="37" y="38"/>
                    </a:cxn>
                    <a:cxn ang="0">
                      <a:pos x="16" y="53"/>
                    </a:cxn>
                    <a:cxn ang="0">
                      <a:pos x="6" y="66"/>
                    </a:cxn>
                    <a:cxn ang="0">
                      <a:pos x="15" y="147"/>
                    </a:cxn>
                    <a:cxn ang="0">
                      <a:pos x="31" y="162"/>
                    </a:cxn>
                    <a:cxn ang="0">
                      <a:pos x="42" y="200"/>
                    </a:cxn>
                    <a:cxn ang="0">
                      <a:pos x="58" y="195"/>
                    </a:cxn>
                    <a:cxn ang="0">
                      <a:pos x="126" y="194"/>
                    </a:cxn>
                    <a:cxn ang="0">
                      <a:pos x="183" y="186"/>
                    </a:cxn>
                    <a:cxn ang="0">
                      <a:pos x="130" y="176"/>
                    </a:cxn>
                    <a:cxn ang="0">
                      <a:pos x="70" y="180"/>
                    </a:cxn>
                    <a:cxn ang="0">
                      <a:pos x="96" y="173"/>
                    </a:cxn>
                    <a:cxn ang="0">
                      <a:pos x="115" y="170"/>
                    </a:cxn>
                    <a:cxn ang="0">
                      <a:pos x="165" y="171"/>
                    </a:cxn>
                    <a:cxn ang="0">
                      <a:pos x="247" y="173"/>
                    </a:cxn>
                    <a:cxn ang="0">
                      <a:pos x="283" y="155"/>
                    </a:cxn>
                    <a:cxn ang="0">
                      <a:pos x="304" y="185"/>
                    </a:cxn>
                    <a:cxn ang="0">
                      <a:pos x="325" y="200"/>
                    </a:cxn>
                    <a:cxn ang="0">
                      <a:pos x="324" y="192"/>
                    </a:cxn>
                    <a:cxn ang="0">
                      <a:pos x="313" y="167"/>
                    </a:cxn>
                    <a:cxn ang="0">
                      <a:pos x="312" y="146"/>
                    </a:cxn>
                    <a:cxn ang="0">
                      <a:pos x="324" y="116"/>
                    </a:cxn>
                    <a:cxn ang="0">
                      <a:pos x="370" y="105"/>
                    </a:cxn>
                    <a:cxn ang="0">
                      <a:pos x="415" y="107"/>
                    </a:cxn>
                    <a:cxn ang="0">
                      <a:pos x="451" y="95"/>
                    </a:cxn>
                    <a:cxn ang="0">
                      <a:pos x="474" y="86"/>
                    </a:cxn>
                    <a:cxn ang="0">
                      <a:pos x="492" y="75"/>
                    </a:cxn>
                  </a:cxnLst>
                  <a:rect l="0" t="0" r="r" b="b"/>
                  <a:pathLst>
                    <a:path w="492" h="207">
                      <a:moveTo>
                        <a:pt x="492" y="75"/>
                      </a:moveTo>
                      <a:cubicBezTo>
                        <a:pt x="476" y="72"/>
                        <a:pt x="476" y="62"/>
                        <a:pt x="462" y="60"/>
                      </a:cubicBezTo>
                      <a:cubicBezTo>
                        <a:pt x="459" y="58"/>
                        <a:pt x="450" y="55"/>
                        <a:pt x="447" y="53"/>
                      </a:cubicBezTo>
                      <a:cubicBezTo>
                        <a:pt x="446" y="52"/>
                        <a:pt x="446" y="49"/>
                        <a:pt x="445" y="48"/>
                      </a:cubicBezTo>
                      <a:cubicBezTo>
                        <a:pt x="442" y="43"/>
                        <a:pt x="433" y="39"/>
                        <a:pt x="427" y="38"/>
                      </a:cubicBezTo>
                      <a:cubicBezTo>
                        <a:pt x="426" y="31"/>
                        <a:pt x="418" y="30"/>
                        <a:pt x="411" y="29"/>
                      </a:cubicBezTo>
                      <a:cubicBezTo>
                        <a:pt x="405" y="26"/>
                        <a:pt x="403" y="27"/>
                        <a:pt x="400" y="33"/>
                      </a:cubicBezTo>
                      <a:cubicBezTo>
                        <a:pt x="399" y="40"/>
                        <a:pt x="393" y="47"/>
                        <a:pt x="387" y="51"/>
                      </a:cubicBezTo>
                      <a:cubicBezTo>
                        <a:pt x="359" y="49"/>
                        <a:pt x="345" y="47"/>
                        <a:pt x="319" y="51"/>
                      </a:cubicBezTo>
                      <a:cubicBezTo>
                        <a:pt x="305" y="61"/>
                        <a:pt x="298" y="55"/>
                        <a:pt x="276" y="54"/>
                      </a:cubicBezTo>
                      <a:cubicBezTo>
                        <a:pt x="268" y="52"/>
                        <a:pt x="269" y="46"/>
                        <a:pt x="259" y="44"/>
                      </a:cubicBezTo>
                      <a:cubicBezTo>
                        <a:pt x="254" y="40"/>
                        <a:pt x="249" y="33"/>
                        <a:pt x="243" y="32"/>
                      </a:cubicBezTo>
                      <a:cubicBezTo>
                        <a:pt x="238" y="28"/>
                        <a:pt x="239" y="30"/>
                        <a:pt x="232" y="29"/>
                      </a:cubicBezTo>
                      <a:cubicBezTo>
                        <a:pt x="230" y="21"/>
                        <a:pt x="222" y="22"/>
                        <a:pt x="214" y="20"/>
                      </a:cubicBezTo>
                      <a:cubicBezTo>
                        <a:pt x="209" y="17"/>
                        <a:pt x="205" y="15"/>
                        <a:pt x="199" y="14"/>
                      </a:cubicBezTo>
                      <a:cubicBezTo>
                        <a:pt x="194" y="10"/>
                        <a:pt x="189" y="9"/>
                        <a:pt x="183" y="8"/>
                      </a:cubicBezTo>
                      <a:cubicBezTo>
                        <a:pt x="164" y="0"/>
                        <a:pt x="119" y="6"/>
                        <a:pt x="108" y="6"/>
                      </a:cubicBezTo>
                      <a:cubicBezTo>
                        <a:pt x="101" y="8"/>
                        <a:pt x="95" y="11"/>
                        <a:pt x="88" y="12"/>
                      </a:cubicBezTo>
                      <a:cubicBezTo>
                        <a:pt x="80" y="16"/>
                        <a:pt x="70" y="22"/>
                        <a:pt x="61" y="24"/>
                      </a:cubicBezTo>
                      <a:cubicBezTo>
                        <a:pt x="55" y="34"/>
                        <a:pt x="48" y="34"/>
                        <a:pt x="37" y="38"/>
                      </a:cubicBezTo>
                      <a:cubicBezTo>
                        <a:pt x="31" y="44"/>
                        <a:pt x="24" y="48"/>
                        <a:pt x="16" y="53"/>
                      </a:cubicBezTo>
                      <a:cubicBezTo>
                        <a:pt x="13" y="58"/>
                        <a:pt x="10" y="62"/>
                        <a:pt x="6" y="66"/>
                      </a:cubicBezTo>
                      <a:cubicBezTo>
                        <a:pt x="0" y="99"/>
                        <a:pt x="1" y="118"/>
                        <a:pt x="15" y="147"/>
                      </a:cubicBezTo>
                      <a:cubicBezTo>
                        <a:pt x="16" y="161"/>
                        <a:pt x="20" y="176"/>
                        <a:pt x="31" y="162"/>
                      </a:cubicBezTo>
                      <a:cubicBezTo>
                        <a:pt x="37" y="174"/>
                        <a:pt x="30" y="195"/>
                        <a:pt x="42" y="200"/>
                      </a:cubicBezTo>
                      <a:cubicBezTo>
                        <a:pt x="48" y="198"/>
                        <a:pt x="53" y="198"/>
                        <a:pt x="58" y="195"/>
                      </a:cubicBezTo>
                      <a:cubicBezTo>
                        <a:pt x="81" y="198"/>
                        <a:pt x="103" y="199"/>
                        <a:pt x="126" y="194"/>
                      </a:cubicBezTo>
                      <a:cubicBezTo>
                        <a:pt x="145" y="185"/>
                        <a:pt x="174" y="207"/>
                        <a:pt x="183" y="186"/>
                      </a:cubicBezTo>
                      <a:cubicBezTo>
                        <a:pt x="176" y="165"/>
                        <a:pt x="154" y="177"/>
                        <a:pt x="130" y="176"/>
                      </a:cubicBezTo>
                      <a:cubicBezTo>
                        <a:pt x="67" y="177"/>
                        <a:pt x="96" y="175"/>
                        <a:pt x="70" y="180"/>
                      </a:cubicBezTo>
                      <a:cubicBezTo>
                        <a:pt x="77" y="171"/>
                        <a:pt x="85" y="174"/>
                        <a:pt x="96" y="173"/>
                      </a:cubicBezTo>
                      <a:cubicBezTo>
                        <a:pt x="103" y="169"/>
                        <a:pt x="107" y="167"/>
                        <a:pt x="115" y="170"/>
                      </a:cubicBezTo>
                      <a:cubicBezTo>
                        <a:pt x="133" y="168"/>
                        <a:pt x="147" y="168"/>
                        <a:pt x="165" y="171"/>
                      </a:cubicBezTo>
                      <a:cubicBezTo>
                        <a:pt x="180" y="179"/>
                        <a:pt x="236" y="173"/>
                        <a:pt x="247" y="173"/>
                      </a:cubicBezTo>
                      <a:cubicBezTo>
                        <a:pt x="260" y="171"/>
                        <a:pt x="275" y="166"/>
                        <a:pt x="283" y="155"/>
                      </a:cubicBezTo>
                      <a:cubicBezTo>
                        <a:pt x="299" y="157"/>
                        <a:pt x="291" y="175"/>
                        <a:pt x="304" y="185"/>
                      </a:cubicBezTo>
                      <a:cubicBezTo>
                        <a:pt x="308" y="193"/>
                        <a:pt x="317" y="196"/>
                        <a:pt x="325" y="200"/>
                      </a:cubicBezTo>
                      <a:cubicBezTo>
                        <a:pt x="339" y="197"/>
                        <a:pt x="332" y="196"/>
                        <a:pt x="324" y="192"/>
                      </a:cubicBezTo>
                      <a:cubicBezTo>
                        <a:pt x="320" y="183"/>
                        <a:pt x="319" y="175"/>
                        <a:pt x="313" y="167"/>
                      </a:cubicBezTo>
                      <a:cubicBezTo>
                        <a:pt x="311" y="157"/>
                        <a:pt x="310" y="159"/>
                        <a:pt x="312" y="146"/>
                      </a:cubicBezTo>
                      <a:cubicBezTo>
                        <a:pt x="313" y="134"/>
                        <a:pt x="313" y="123"/>
                        <a:pt x="324" y="116"/>
                      </a:cubicBezTo>
                      <a:cubicBezTo>
                        <a:pt x="332" y="102"/>
                        <a:pt x="370" y="105"/>
                        <a:pt x="370" y="105"/>
                      </a:cubicBezTo>
                      <a:cubicBezTo>
                        <a:pt x="382" y="106"/>
                        <a:pt x="401" y="109"/>
                        <a:pt x="415" y="107"/>
                      </a:cubicBezTo>
                      <a:cubicBezTo>
                        <a:pt x="426" y="103"/>
                        <a:pt x="440" y="96"/>
                        <a:pt x="451" y="95"/>
                      </a:cubicBezTo>
                      <a:cubicBezTo>
                        <a:pt x="458" y="91"/>
                        <a:pt x="474" y="86"/>
                        <a:pt x="474" y="86"/>
                      </a:cubicBezTo>
                      <a:cubicBezTo>
                        <a:pt x="480" y="83"/>
                        <a:pt x="485" y="75"/>
                        <a:pt x="492" y="7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245" name="Group 78"/>
                <p:cNvGrpSpPr>
                  <a:grpSpLocks/>
                </p:cNvGrpSpPr>
                <p:nvPr/>
              </p:nvGrpSpPr>
              <p:grpSpPr bwMode="auto">
                <a:xfrm>
                  <a:off x="570" y="1633"/>
                  <a:ext cx="603" cy="305"/>
                  <a:chOff x="570" y="1633"/>
                  <a:chExt cx="603" cy="305"/>
                </a:xfrm>
              </p:grpSpPr>
              <p:sp>
                <p:nvSpPr>
                  <p:cNvPr id="246" name="Freeform 79"/>
                  <p:cNvSpPr>
                    <a:spLocks/>
                  </p:cNvSpPr>
                  <p:nvPr/>
                </p:nvSpPr>
                <p:spPr bwMode="auto">
                  <a:xfrm>
                    <a:off x="988" y="1633"/>
                    <a:ext cx="83" cy="71"/>
                  </a:xfrm>
                  <a:custGeom>
                    <a:avLst/>
                    <a:gdLst/>
                    <a:ahLst/>
                    <a:cxnLst>
                      <a:cxn ang="0">
                        <a:pos x="70" y="69"/>
                      </a:cxn>
                      <a:cxn ang="0">
                        <a:pos x="72" y="67"/>
                      </a:cxn>
                      <a:cxn ang="0">
                        <a:pos x="73" y="65"/>
                      </a:cxn>
                      <a:cxn ang="0">
                        <a:pos x="74" y="64"/>
                      </a:cxn>
                      <a:cxn ang="0">
                        <a:pos x="75" y="62"/>
                      </a:cxn>
                      <a:cxn ang="0">
                        <a:pos x="76" y="61"/>
                      </a:cxn>
                      <a:cxn ang="0">
                        <a:pos x="77" y="59"/>
                      </a:cxn>
                      <a:cxn ang="0">
                        <a:pos x="78" y="57"/>
                      </a:cxn>
                      <a:cxn ang="0">
                        <a:pos x="79" y="55"/>
                      </a:cxn>
                      <a:cxn ang="0">
                        <a:pos x="80" y="53"/>
                      </a:cxn>
                      <a:cxn ang="0">
                        <a:pos x="80" y="51"/>
                      </a:cxn>
                      <a:cxn ang="0">
                        <a:pos x="80" y="49"/>
                      </a:cxn>
                      <a:cxn ang="0">
                        <a:pos x="81" y="47"/>
                      </a:cxn>
                      <a:cxn ang="0">
                        <a:pos x="81" y="45"/>
                      </a:cxn>
                      <a:cxn ang="0">
                        <a:pos x="81" y="43"/>
                      </a:cxn>
                      <a:cxn ang="0">
                        <a:pos x="82" y="41"/>
                      </a:cxn>
                      <a:cxn ang="0">
                        <a:pos x="81" y="35"/>
                      </a:cxn>
                      <a:cxn ang="0">
                        <a:pos x="80" y="31"/>
                      </a:cxn>
                      <a:cxn ang="0">
                        <a:pos x="79" y="27"/>
                      </a:cxn>
                      <a:cxn ang="0">
                        <a:pos x="77" y="23"/>
                      </a:cxn>
                      <a:cxn ang="0">
                        <a:pos x="76" y="20"/>
                      </a:cxn>
                      <a:cxn ang="0">
                        <a:pos x="73" y="17"/>
                      </a:cxn>
                      <a:cxn ang="0">
                        <a:pos x="71" y="13"/>
                      </a:cxn>
                      <a:cxn ang="0">
                        <a:pos x="68" y="11"/>
                      </a:cxn>
                      <a:cxn ang="0">
                        <a:pos x="65" y="8"/>
                      </a:cxn>
                      <a:cxn ang="0">
                        <a:pos x="62" y="6"/>
                      </a:cxn>
                      <a:cxn ang="0">
                        <a:pos x="58" y="4"/>
                      </a:cxn>
                      <a:cxn ang="0">
                        <a:pos x="54" y="3"/>
                      </a:cxn>
                      <a:cxn ang="0">
                        <a:pos x="51" y="1"/>
                      </a:cxn>
                      <a:cxn ang="0">
                        <a:pos x="47" y="1"/>
                      </a:cxn>
                      <a:cxn ang="0">
                        <a:pos x="43" y="0"/>
                      </a:cxn>
                      <a:cxn ang="0">
                        <a:pos x="36" y="0"/>
                      </a:cxn>
                      <a:cxn ang="0">
                        <a:pos x="32" y="1"/>
                      </a:cxn>
                      <a:cxn ang="0">
                        <a:pos x="28" y="2"/>
                      </a:cxn>
                      <a:cxn ang="0">
                        <a:pos x="25" y="3"/>
                      </a:cxn>
                      <a:cxn ang="0">
                        <a:pos x="21" y="5"/>
                      </a:cxn>
                      <a:cxn ang="0">
                        <a:pos x="18" y="7"/>
                      </a:cxn>
                      <a:cxn ang="0">
                        <a:pos x="14" y="9"/>
                      </a:cxn>
                      <a:cxn ang="0">
                        <a:pos x="12" y="12"/>
                      </a:cxn>
                      <a:cxn ang="0">
                        <a:pos x="9" y="15"/>
                      </a:cxn>
                      <a:cxn ang="0">
                        <a:pos x="7" y="18"/>
                      </a:cxn>
                      <a:cxn ang="0">
                        <a:pos x="5" y="21"/>
                      </a:cxn>
                      <a:cxn ang="0">
                        <a:pos x="3" y="25"/>
                      </a:cxn>
                      <a:cxn ang="0">
                        <a:pos x="2" y="29"/>
                      </a:cxn>
                      <a:cxn ang="0">
                        <a:pos x="1" y="33"/>
                      </a:cxn>
                      <a:cxn ang="0">
                        <a:pos x="0" y="37"/>
                      </a:cxn>
                      <a:cxn ang="0">
                        <a:pos x="0" y="41"/>
                      </a:cxn>
                      <a:cxn ang="0">
                        <a:pos x="0" y="44"/>
                      </a:cxn>
                      <a:cxn ang="0">
                        <a:pos x="0" y="46"/>
                      </a:cxn>
                      <a:cxn ang="0">
                        <a:pos x="0" y="48"/>
                      </a:cxn>
                      <a:cxn ang="0">
                        <a:pos x="1" y="50"/>
                      </a:cxn>
                      <a:cxn ang="0">
                        <a:pos x="1" y="52"/>
                      </a:cxn>
                      <a:cxn ang="0">
                        <a:pos x="2" y="54"/>
                      </a:cxn>
                      <a:cxn ang="0">
                        <a:pos x="3" y="56"/>
                      </a:cxn>
                      <a:cxn ang="0">
                        <a:pos x="4" y="58"/>
                      </a:cxn>
                      <a:cxn ang="0">
                        <a:pos x="4" y="60"/>
                      </a:cxn>
                      <a:cxn ang="0">
                        <a:pos x="6" y="61"/>
                      </a:cxn>
                      <a:cxn ang="0">
                        <a:pos x="6" y="63"/>
                      </a:cxn>
                      <a:cxn ang="0">
                        <a:pos x="8" y="65"/>
                      </a:cxn>
                      <a:cxn ang="0">
                        <a:pos x="9" y="66"/>
                      </a:cxn>
                      <a:cxn ang="0">
                        <a:pos x="10" y="68"/>
                      </a:cxn>
                      <a:cxn ang="0">
                        <a:pos x="12" y="69"/>
                      </a:cxn>
                    </a:cxnLst>
                    <a:rect l="0" t="0" r="r" b="b"/>
                    <a:pathLst>
                      <a:path w="83" h="71">
                        <a:moveTo>
                          <a:pt x="69" y="70"/>
                        </a:moveTo>
                        <a:lnTo>
                          <a:pt x="70" y="69"/>
                        </a:lnTo>
                        <a:lnTo>
                          <a:pt x="71" y="68"/>
                        </a:lnTo>
                        <a:lnTo>
                          <a:pt x="72" y="67"/>
                        </a:lnTo>
                        <a:lnTo>
                          <a:pt x="72" y="66"/>
                        </a:lnTo>
                        <a:lnTo>
                          <a:pt x="73" y="65"/>
                        </a:lnTo>
                        <a:lnTo>
                          <a:pt x="73" y="65"/>
                        </a:lnTo>
                        <a:lnTo>
                          <a:pt x="74" y="64"/>
                        </a:lnTo>
                        <a:lnTo>
                          <a:pt x="74" y="63"/>
                        </a:lnTo>
                        <a:lnTo>
                          <a:pt x="75" y="62"/>
                        </a:lnTo>
                        <a:lnTo>
                          <a:pt x="76" y="61"/>
                        </a:lnTo>
                        <a:lnTo>
                          <a:pt x="76" y="61"/>
                        </a:lnTo>
                        <a:lnTo>
                          <a:pt x="77" y="60"/>
                        </a:lnTo>
                        <a:lnTo>
                          <a:pt x="77" y="59"/>
                        </a:lnTo>
                        <a:lnTo>
                          <a:pt x="78" y="58"/>
                        </a:lnTo>
                        <a:lnTo>
                          <a:pt x="78" y="57"/>
                        </a:lnTo>
                        <a:lnTo>
                          <a:pt x="78" y="56"/>
                        </a:lnTo>
                        <a:lnTo>
                          <a:pt x="79" y="55"/>
                        </a:lnTo>
                        <a:lnTo>
                          <a:pt x="79" y="54"/>
                        </a:lnTo>
                        <a:lnTo>
                          <a:pt x="80" y="53"/>
                        </a:lnTo>
                        <a:lnTo>
                          <a:pt x="80" y="52"/>
                        </a:lnTo>
                        <a:lnTo>
                          <a:pt x="80" y="51"/>
                        </a:lnTo>
                        <a:lnTo>
                          <a:pt x="80" y="50"/>
                        </a:lnTo>
                        <a:lnTo>
                          <a:pt x="80" y="49"/>
                        </a:lnTo>
                        <a:lnTo>
                          <a:pt x="81" y="48"/>
                        </a:lnTo>
                        <a:lnTo>
                          <a:pt x="81" y="47"/>
                        </a:lnTo>
                        <a:lnTo>
                          <a:pt x="81" y="46"/>
                        </a:lnTo>
                        <a:lnTo>
                          <a:pt x="81" y="45"/>
                        </a:lnTo>
                        <a:lnTo>
                          <a:pt x="81" y="44"/>
                        </a:lnTo>
                        <a:lnTo>
                          <a:pt x="81" y="43"/>
                        </a:lnTo>
                        <a:lnTo>
                          <a:pt x="81" y="42"/>
                        </a:lnTo>
                        <a:lnTo>
                          <a:pt x="82" y="41"/>
                        </a:lnTo>
                        <a:lnTo>
                          <a:pt x="81" y="37"/>
                        </a:lnTo>
                        <a:lnTo>
                          <a:pt x="81" y="35"/>
                        </a:lnTo>
                        <a:lnTo>
                          <a:pt x="80" y="33"/>
                        </a:lnTo>
                        <a:lnTo>
                          <a:pt x="80" y="31"/>
                        </a:lnTo>
                        <a:lnTo>
                          <a:pt x="80" y="29"/>
                        </a:lnTo>
                        <a:lnTo>
                          <a:pt x="79" y="27"/>
                        </a:lnTo>
                        <a:lnTo>
                          <a:pt x="78" y="25"/>
                        </a:lnTo>
                        <a:lnTo>
                          <a:pt x="77" y="23"/>
                        </a:lnTo>
                        <a:lnTo>
                          <a:pt x="76" y="21"/>
                        </a:lnTo>
                        <a:lnTo>
                          <a:pt x="76" y="20"/>
                        </a:lnTo>
                        <a:lnTo>
                          <a:pt x="74" y="18"/>
                        </a:lnTo>
                        <a:lnTo>
                          <a:pt x="73" y="17"/>
                        </a:lnTo>
                        <a:lnTo>
                          <a:pt x="72" y="15"/>
                        </a:lnTo>
                        <a:lnTo>
                          <a:pt x="71" y="13"/>
                        </a:lnTo>
                        <a:lnTo>
                          <a:pt x="70" y="12"/>
                        </a:lnTo>
                        <a:lnTo>
                          <a:pt x="68" y="11"/>
                        </a:lnTo>
                        <a:lnTo>
                          <a:pt x="66" y="9"/>
                        </a:lnTo>
                        <a:lnTo>
                          <a:pt x="65" y="8"/>
                        </a:lnTo>
                        <a:lnTo>
                          <a:pt x="63" y="7"/>
                        </a:lnTo>
                        <a:lnTo>
                          <a:pt x="62" y="6"/>
                        </a:lnTo>
                        <a:lnTo>
                          <a:pt x="60" y="5"/>
                        </a:lnTo>
                        <a:lnTo>
                          <a:pt x="58" y="4"/>
                        </a:lnTo>
                        <a:lnTo>
                          <a:pt x="56" y="3"/>
                        </a:lnTo>
                        <a:lnTo>
                          <a:pt x="54" y="3"/>
                        </a:lnTo>
                        <a:lnTo>
                          <a:pt x="53" y="2"/>
                        </a:lnTo>
                        <a:lnTo>
                          <a:pt x="51" y="1"/>
                        </a:lnTo>
                        <a:lnTo>
                          <a:pt x="49" y="1"/>
                        </a:lnTo>
                        <a:lnTo>
                          <a:pt x="47" y="1"/>
                        </a:lnTo>
                        <a:lnTo>
                          <a:pt x="45" y="0"/>
                        </a:lnTo>
                        <a:lnTo>
                          <a:pt x="43" y="0"/>
                        </a:lnTo>
                        <a:lnTo>
                          <a:pt x="41" y="0"/>
                        </a:lnTo>
                        <a:lnTo>
                          <a:pt x="36" y="0"/>
                        </a:lnTo>
                        <a:lnTo>
                          <a:pt x="34" y="1"/>
                        </a:lnTo>
                        <a:lnTo>
                          <a:pt x="32" y="1"/>
                        </a:lnTo>
                        <a:lnTo>
                          <a:pt x="30" y="1"/>
                        </a:lnTo>
                        <a:lnTo>
                          <a:pt x="28" y="2"/>
                        </a:lnTo>
                        <a:lnTo>
                          <a:pt x="26" y="3"/>
                        </a:lnTo>
                        <a:lnTo>
                          <a:pt x="25" y="3"/>
                        </a:lnTo>
                        <a:lnTo>
                          <a:pt x="23" y="4"/>
                        </a:lnTo>
                        <a:lnTo>
                          <a:pt x="21" y="5"/>
                        </a:lnTo>
                        <a:lnTo>
                          <a:pt x="19" y="6"/>
                        </a:lnTo>
                        <a:lnTo>
                          <a:pt x="18" y="7"/>
                        </a:lnTo>
                        <a:lnTo>
                          <a:pt x="16" y="8"/>
                        </a:lnTo>
                        <a:lnTo>
                          <a:pt x="14" y="9"/>
                        </a:lnTo>
                        <a:lnTo>
                          <a:pt x="13" y="11"/>
                        </a:lnTo>
                        <a:lnTo>
                          <a:pt x="12" y="12"/>
                        </a:lnTo>
                        <a:lnTo>
                          <a:pt x="10" y="13"/>
                        </a:lnTo>
                        <a:lnTo>
                          <a:pt x="9" y="15"/>
                        </a:lnTo>
                        <a:lnTo>
                          <a:pt x="8" y="17"/>
                        </a:lnTo>
                        <a:lnTo>
                          <a:pt x="7" y="18"/>
                        </a:lnTo>
                        <a:lnTo>
                          <a:pt x="6" y="20"/>
                        </a:lnTo>
                        <a:lnTo>
                          <a:pt x="5" y="21"/>
                        </a:lnTo>
                        <a:lnTo>
                          <a:pt x="4" y="23"/>
                        </a:lnTo>
                        <a:lnTo>
                          <a:pt x="3" y="25"/>
                        </a:lnTo>
                        <a:lnTo>
                          <a:pt x="2" y="27"/>
                        </a:lnTo>
                        <a:lnTo>
                          <a:pt x="2" y="29"/>
                        </a:lnTo>
                        <a:lnTo>
                          <a:pt x="1" y="31"/>
                        </a:lnTo>
                        <a:lnTo>
                          <a:pt x="1" y="33"/>
                        </a:lnTo>
                        <a:lnTo>
                          <a:pt x="0" y="35"/>
                        </a:lnTo>
                        <a:lnTo>
                          <a:pt x="0" y="37"/>
                        </a:lnTo>
                        <a:lnTo>
                          <a:pt x="0" y="39"/>
                        </a:lnTo>
                        <a:lnTo>
                          <a:pt x="0" y="41"/>
                        </a:lnTo>
                        <a:lnTo>
                          <a:pt x="0" y="43"/>
                        </a:lnTo>
                        <a:lnTo>
                          <a:pt x="0" y="44"/>
                        </a:lnTo>
                        <a:lnTo>
                          <a:pt x="0" y="45"/>
                        </a:lnTo>
                        <a:lnTo>
                          <a:pt x="0" y="46"/>
                        </a:lnTo>
                        <a:lnTo>
                          <a:pt x="0" y="47"/>
                        </a:lnTo>
                        <a:lnTo>
                          <a:pt x="0" y="48"/>
                        </a:lnTo>
                        <a:lnTo>
                          <a:pt x="1" y="49"/>
                        </a:lnTo>
                        <a:lnTo>
                          <a:pt x="1" y="50"/>
                        </a:lnTo>
                        <a:lnTo>
                          <a:pt x="1" y="51"/>
                        </a:lnTo>
                        <a:lnTo>
                          <a:pt x="1" y="52"/>
                        </a:lnTo>
                        <a:lnTo>
                          <a:pt x="2" y="53"/>
                        </a:lnTo>
                        <a:lnTo>
                          <a:pt x="2" y="54"/>
                        </a:lnTo>
                        <a:lnTo>
                          <a:pt x="2" y="55"/>
                        </a:lnTo>
                        <a:lnTo>
                          <a:pt x="3" y="56"/>
                        </a:lnTo>
                        <a:lnTo>
                          <a:pt x="3" y="57"/>
                        </a:lnTo>
                        <a:lnTo>
                          <a:pt x="4" y="58"/>
                        </a:lnTo>
                        <a:lnTo>
                          <a:pt x="4" y="59"/>
                        </a:lnTo>
                        <a:lnTo>
                          <a:pt x="4" y="60"/>
                        </a:lnTo>
                        <a:lnTo>
                          <a:pt x="5" y="61"/>
                        </a:lnTo>
                        <a:lnTo>
                          <a:pt x="6" y="61"/>
                        </a:lnTo>
                        <a:lnTo>
                          <a:pt x="6" y="62"/>
                        </a:lnTo>
                        <a:lnTo>
                          <a:pt x="6" y="63"/>
                        </a:lnTo>
                        <a:lnTo>
                          <a:pt x="7" y="64"/>
                        </a:lnTo>
                        <a:lnTo>
                          <a:pt x="8" y="65"/>
                        </a:lnTo>
                        <a:lnTo>
                          <a:pt x="8" y="65"/>
                        </a:lnTo>
                        <a:lnTo>
                          <a:pt x="9" y="66"/>
                        </a:lnTo>
                        <a:lnTo>
                          <a:pt x="10" y="67"/>
                        </a:lnTo>
                        <a:lnTo>
                          <a:pt x="10" y="68"/>
                        </a:lnTo>
                        <a:lnTo>
                          <a:pt x="11" y="69"/>
                        </a:lnTo>
                        <a:lnTo>
                          <a:pt x="12" y="69"/>
                        </a:lnTo>
                        <a:lnTo>
                          <a:pt x="12" y="70"/>
                        </a:lnTo>
                      </a:path>
                    </a:pathLst>
                  </a:custGeom>
                  <a:solidFill>
                    <a:srgbClr val="FFCCCC"/>
                  </a:solidFill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47" name="Freeform 80"/>
                  <p:cNvSpPr>
                    <a:spLocks/>
                  </p:cNvSpPr>
                  <p:nvPr/>
                </p:nvSpPr>
                <p:spPr bwMode="auto">
                  <a:xfrm>
                    <a:off x="1069" y="1674"/>
                    <a:ext cx="60" cy="4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" y="1"/>
                      </a:cxn>
                      <a:cxn ang="0">
                        <a:pos x="7" y="1"/>
                      </a:cxn>
                      <a:cxn ang="0">
                        <a:pos x="9" y="2"/>
                      </a:cxn>
                      <a:cxn ang="0">
                        <a:pos x="11" y="2"/>
                      </a:cxn>
                      <a:cxn ang="0">
                        <a:pos x="14" y="2"/>
                      </a:cxn>
                      <a:cxn ang="0">
                        <a:pos x="16" y="3"/>
                      </a:cxn>
                      <a:cxn ang="0">
                        <a:pos x="18" y="4"/>
                      </a:cxn>
                      <a:cxn ang="0">
                        <a:pos x="21" y="5"/>
                      </a:cxn>
                      <a:cxn ang="0">
                        <a:pos x="23" y="6"/>
                      </a:cxn>
                      <a:cxn ang="0">
                        <a:pos x="25" y="6"/>
                      </a:cxn>
                      <a:cxn ang="0">
                        <a:pos x="27" y="8"/>
                      </a:cxn>
                      <a:cxn ang="0">
                        <a:pos x="29" y="8"/>
                      </a:cxn>
                      <a:cxn ang="0">
                        <a:pos x="31" y="10"/>
                      </a:cxn>
                      <a:cxn ang="0">
                        <a:pos x="33" y="11"/>
                      </a:cxn>
                      <a:cxn ang="0">
                        <a:pos x="35" y="12"/>
                      </a:cxn>
                      <a:cxn ang="0">
                        <a:pos x="37" y="14"/>
                      </a:cxn>
                      <a:cxn ang="0">
                        <a:pos x="38" y="15"/>
                      </a:cxn>
                      <a:cxn ang="0">
                        <a:pos x="40" y="16"/>
                      </a:cxn>
                      <a:cxn ang="0">
                        <a:pos x="42" y="18"/>
                      </a:cxn>
                      <a:cxn ang="0">
                        <a:pos x="43" y="19"/>
                      </a:cxn>
                      <a:cxn ang="0">
                        <a:pos x="45" y="21"/>
                      </a:cxn>
                      <a:cxn ang="0">
                        <a:pos x="47" y="23"/>
                      </a:cxn>
                      <a:cxn ang="0">
                        <a:pos x="48" y="24"/>
                      </a:cxn>
                      <a:cxn ang="0">
                        <a:pos x="50" y="26"/>
                      </a:cxn>
                      <a:cxn ang="0">
                        <a:pos x="51" y="28"/>
                      </a:cxn>
                      <a:cxn ang="0">
                        <a:pos x="53" y="30"/>
                      </a:cxn>
                      <a:cxn ang="0">
                        <a:pos x="54" y="32"/>
                      </a:cxn>
                      <a:cxn ang="0">
                        <a:pos x="55" y="34"/>
                      </a:cxn>
                      <a:cxn ang="0">
                        <a:pos x="56" y="36"/>
                      </a:cxn>
                      <a:cxn ang="0">
                        <a:pos x="57" y="38"/>
                      </a:cxn>
                      <a:cxn ang="0">
                        <a:pos x="59" y="40"/>
                      </a:cxn>
                    </a:cxnLst>
                    <a:rect l="0" t="0" r="r" b="b"/>
                    <a:pathLst>
                      <a:path w="60" h="41">
                        <a:moveTo>
                          <a:pt x="0" y="0"/>
                        </a:moveTo>
                        <a:lnTo>
                          <a:pt x="5" y="1"/>
                        </a:lnTo>
                        <a:lnTo>
                          <a:pt x="7" y="1"/>
                        </a:lnTo>
                        <a:lnTo>
                          <a:pt x="9" y="2"/>
                        </a:lnTo>
                        <a:lnTo>
                          <a:pt x="11" y="2"/>
                        </a:lnTo>
                        <a:lnTo>
                          <a:pt x="14" y="2"/>
                        </a:lnTo>
                        <a:lnTo>
                          <a:pt x="16" y="3"/>
                        </a:lnTo>
                        <a:lnTo>
                          <a:pt x="18" y="4"/>
                        </a:lnTo>
                        <a:lnTo>
                          <a:pt x="21" y="5"/>
                        </a:lnTo>
                        <a:lnTo>
                          <a:pt x="23" y="6"/>
                        </a:lnTo>
                        <a:lnTo>
                          <a:pt x="25" y="6"/>
                        </a:lnTo>
                        <a:lnTo>
                          <a:pt x="27" y="8"/>
                        </a:lnTo>
                        <a:lnTo>
                          <a:pt x="29" y="8"/>
                        </a:lnTo>
                        <a:lnTo>
                          <a:pt x="31" y="10"/>
                        </a:lnTo>
                        <a:lnTo>
                          <a:pt x="33" y="11"/>
                        </a:lnTo>
                        <a:lnTo>
                          <a:pt x="35" y="12"/>
                        </a:lnTo>
                        <a:lnTo>
                          <a:pt x="37" y="14"/>
                        </a:lnTo>
                        <a:lnTo>
                          <a:pt x="38" y="15"/>
                        </a:lnTo>
                        <a:lnTo>
                          <a:pt x="40" y="16"/>
                        </a:lnTo>
                        <a:lnTo>
                          <a:pt x="42" y="18"/>
                        </a:lnTo>
                        <a:lnTo>
                          <a:pt x="43" y="19"/>
                        </a:lnTo>
                        <a:lnTo>
                          <a:pt x="45" y="21"/>
                        </a:lnTo>
                        <a:lnTo>
                          <a:pt x="47" y="23"/>
                        </a:lnTo>
                        <a:lnTo>
                          <a:pt x="48" y="24"/>
                        </a:lnTo>
                        <a:lnTo>
                          <a:pt x="50" y="26"/>
                        </a:lnTo>
                        <a:lnTo>
                          <a:pt x="51" y="28"/>
                        </a:lnTo>
                        <a:lnTo>
                          <a:pt x="53" y="30"/>
                        </a:lnTo>
                        <a:lnTo>
                          <a:pt x="54" y="32"/>
                        </a:lnTo>
                        <a:lnTo>
                          <a:pt x="55" y="34"/>
                        </a:lnTo>
                        <a:lnTo>
                          <a:pt x="56" y="36"/>
                        </a:lnTo>
                        <a:lnTo>
                          <a:pt x="57" y="38"/>
                        </a:lnTo>
                        <a:lnTo>
                          <a:pt x="59" y="40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48" name="Freeform 81"/>
                  <p:cNvSpPr>
                    <a:spLocks/>
                  </p:cNvSpPr>
                  <p:nvPr/>
                </p:nvSpPr>
                <p:spPr bwMode="auto">
                  <a:xfrm>
                    <a:off x="1126" y="1713"/>
                    <a:ext cx="38" cy="1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" y="1"/>
                      </a:cxn>
                      <a:cxn ang="0">
                        <a:pos x="3" y="2"/>
                      </a:cxn>
                      <a:cxn ang="0">
                        <a:pos x="4" y="2"/>
                      </a:cxn>
                      <a:cxn ang="0">
                        <a:pos x="5" y="3"/>
                      </a:cxn>
                      <a:cxn ang="0">
                        <a:pos x="6" y="3"/>
                      </a:cxn>
                      <a:cxn ang="0">
                        <a:pos x="7" y="4"/>
                      </a:cxn>
                      <a:cxn ang="0">
                        <a:pos x="8" y="5"/>
                      </a:cxn>
                      <a:cxn ang="0">
                        <a:pos x="9" y="5"/>
                      </a:cxn>
                      <a:cxn ang="0">
                        <a:pos x="10" y="6"/>
                      </a:cxn>
                      <a:cxn ang="0">
                        <a:pos x="11" y="6"/>
                      </a:cxn>
                      <a:cxn ang="0">
                        <a:pos x="12" y="7"/>
                      </a:cxn>
                      <a:cxn ang="0">
                        <a:pos x="13" y="7"/>
                      </a:cxn>
                      <a:cxn ang="0">
                        <a:pos x="14" y="8"/>
                      </a:cxn>
                      <a:cxn ang="0">
                        <a:pos x="15" y="8"/>
                      </a:cxn>
                      <a:cxn ang="0">
                        <a:pos x="16" y="9"/>
                      </a:cxn>
                      <a:cxn ang="0">
                        <a:pos x="17" y="9"/>
                      </a:cxn>
                      <a:cxn ang="0">
                        <a:pos x="18" y="9"/>
                      </a:cxn>
                      <a:cxn ang="0">
                        <a:pos x="20" y="10"/>
                      </a:cxn>
                      <a:cxn ang="0">
                        <a:pos x="21" y="10"/>
                      </a:cxn>
                      <a:cxn ang="0">
                        <a:pos x="22" y="10"/>
                      </a:cxn>
                      <a:cxn ang="0">
                        <a:pos x="23" y="11"/>
                      </a:cxn>
                      <a:cxn ang="0">
                        <a:pos x="24" y="11"/>
                      </a:cxn>
                      <a:cxn ang="0">
                        <a:pos x="25" y="11"/>
                      </a:cxn>
                      <a:cxn ang="0">
                        <a:pos x="26" y="11"/>
                      </a:cxn>
                      <a:cxn ang="0">
                        <a:pos x="28" y="11"/>
                      </a:cxn>
                      <a:cxn ang="0">
                        <a:pos x="29" y="12"/>
                      </a:cxn>
                      <a:cxn ang="0">
                        <a:pos x="30" y="12"/>
                      </a:cxn>
                      <a:cxn ang="0">
                        <a:pos x="31" y="12"/>
                      </a:cxn>
                      <a:cxn ang="0">
                        <a:pos x="32" y="12"/>
                      </a:cxn>
                      <a:cxn ang="0">
                        <a:pos x="34" y="12"/>
                      </a:cxn>
                      <a:cxn ang="0">
                        <a:pos x="35" y="12"/>
                      </a:cxn>
                      <a:cxn ang="0">
                        <a:pos x="35" y="12"/>
                      </a:cxn>
                      <a:cxn ang="0">
                        <a:pos x="35" y="12"/>
                      </a:cxn>
                      <a:cxn ang="0">
                        <a:pos x="35" y="12"/>
                      </a:cxn>
                      <a:cxn ang="0">
                        <a:pos x="35" y="12"/>
                      </a:cxn>
                      <a:cxn ang="0">
                        <a:pos x="35" y="12"/>
                      </a:cxn>
                      <a:cxn ang="0">
                        <a:pos x="35" y="12"/>
                      </a:cxn>
                      <a:cxn ang="0">
                        <a:pos x="35" y="12"/>
                      </a:cxn>
                      <a:cxn ang="0">
                        <a:pos x="35" y="12"/>
                      </a:cxn>
                      <a:cxn ang="0">
                        <a:pos x="35" y="12"/>
                      </a:cxn>
                      <a:cxn ang="0">
                        <a:pos x="35" y="12"/>
                      </a:cxn>
                      <a:cxn ang="0">
                        <a:pos x="36" y="12"/>
                      </a:cxn>
                      <a:cxn ang="0">
                        <a:pos x="36" y="12"/>
                      </a:cxn>
                      <a:cxn ang="0">
                        <a:pos x="36" y="12"/>
                      </a:cxn>
                      <a:cxn ang="0">
                        <a:pos x="36" y="12"/>
                      </a:cxn>
                      <a:cxn ang="0">
                        <a:pos x="36" y="12"/>
                      </a:cxn>
                      <a:cxn ang="0">
                        <a:pos x="36" y="12"/>
                      </a:cxn>
                      <a:cxn ang="0">
                        <a:pos x="36" y="12"/>
                      </a:cxn>
                      <a:cxn ang="0">
                        <a:pos x="36" y="12"/>
                      </a:cxn>
                      <a:cxn ang="0">
                        <a:pos x="36" y="12"/>
                      </a:cxn>
                      <a:cxn ang="0">
                        <a:pos x="36" y="12"/>
                      </a:cxn>
                      <a:cxn ang="0">
                        <a:pos x="36" y="12"/>
                      </a:cxn>
                      <a:cxn ang="0">
                        <a:pos x="36" y="12"/>
                      </a:cxn>
                      <a:cxn ang="0">
                        <a:pos x="36" y="12"/>
                      </a:cxn>
                      <a:cxn ang="0">
                        <a:pos x="36" y="12"/>
                      </a:cxn>
                      <a:cxn ang="0">
                        <a:pos x="36" y="12"/>
                      </a:cxn>
                      <a:cxn ang="0">
                        <a:pos x="36" y="12"/>
                      </a:cxn>
                      <a:cxn ang="0">
                        <a:pos x="36" y="12"/>
                      </a:cxn>
                      <a:cxn ang="0">
                        <a:pos x="36" y="12"/>
                      </a:cxn>
                      <a:cxn ang="0">
                        <a:pos x="36" y="12"/>
                      </a:cxn>
                      <a:cxn ang="0">
                        <a:pos x="36" y="12"/>
                      </a:cxn>
                      <a:cxn ang="0">
                        <a:pos x="37" y="12"/>
                      </a:cxn>
                    </a:cxnLst>
                    <a:rect l="0" t="0" r="r" b="b"/>
                    <a:pathLst>
                      <a:path w="38" h="13">
                        <a:moveTo>
                          <a:pt x="0" y="0"/>
                        </a:moveTo>
                        <a:lnTo>
                          <a:pt x="2" y="1"/>
                        </a:lnTo>
                        <a:lnTo>
                          <a:pt x="3" y="2"/>
                        </a:lnTo>
                        <a:lnTo>
                          <a:pt x="4" y="2"/>
                        </a:lnTo>
                        <a:lnTo>
                          <a:pt x="5" y="3"/>
                        </a:lnTo>
                        <a:lnTo>
                          <a:pt x="6" y="3"/>
                        </a:lnTo>
                        <a:lnTo>
                          <a:pt x="7" y="4"/>
                        </a:lnTo>
                        <a:lnTo>
                          <a:pt x="8" y="5"/>
                        </a:lnTo>
                        <a:lnTo>
                          <a:pt x="9" y="5"/>
                        </a:lnTo>
                        <a:lnTo>
                          <a:pt x="10" y="6"/>
                        </a:lnTo>
                        <a:lnTo>
                          <a:pt x="11" y="6"/>
                        </a:lnTo>
                        <a:lnTo>
                          <a:pt x="12" y="7"/>
                        </a:lnTo>
                        <a:lnTo>
                          <a:pt x="13" y="7"/>
                        </a:lnTo>
                        <a:lnTo>
                          <a:pt x="14" y="8"/>
                        </a:lnTo>
                        <a:lnTo>
                          <a:pt x="15" y="8"/>
                        </a:lnTo>
                        <a:lnTo>
                          <a:pt x="16" y="9"/>
                        </a:lnTo>
                        <a:lnTo>
                          <a:pt x="17" y="9"/>
                        </a:lnTo>
                        <a:lnTo>
                          <a:pt x="18" y="9"/>
                        </a:lnTo>
                        <a:lnTo>
                          <a:pt x="20" y="10"/>
                        </a:lnTo>
                        <a:lnTo>
                          <a:pt x="21" y="10"/>
                        </a:lnTo>
                        <a:lnTo>
                          <a:pt x="22" y="10"/>
                        </a:lnTo>
                        <a:lnTo>
                          <a:pt x="23" y="11"/>
                        </a:lnTo>
                        <a:lnTo>
                          <a:pt x="24" y="11"/>
                        </a:lnTo>
                        <a:lnTo>
                          <a:pt x="25" y="11"/>
                        </a:lnTo>
                        <a:lnTo>
                          <a:pt x="26" y="11"/>
                        </a:lnTo>
                        <a:lnTo>
                          <a:pt x="28" y="11"/>
                        </a:lnTo>
                        <a:lnTo>
                          <a:pt x="29" y="12"/>
                        </a:lnTo>
                        <a:lnTo>
                          <a:pt x="30" y="12"/>
                        </a:lnTo>
                        <a:lnTo>
                          <a:pt x="31" y="12"/>
                        </a:lnTo>
                        <a:lnTo>
                          <a:pt x="32" y="12"/>
                        </a:lnTo>
                        <a:lnTo>
                          <a:pt x="34" y="12"/>
                        </a:lnTo>
                        <a:lnTo>
                          <a:pt x="35" y="12"/>
                        </a:lnTo>
                        <a:lnTo>
                          <a:pt x="35" y="12"/>
                        </a:lnTo>
                        <a:lnTo>
                          <a:pt x="35" y="12"/>
                        </a:lnTo>
                        <a:lnTo>
                          <a:pt x="35" y="12"/>
                        </a:lnTo>
                        <a:lnTo>
                          <a:pt x="35" y="12"/>
                        </a:lnTo>
                        <a:lnTo>
                          <a:pt x="35" y="12"/>
                        </a:lnTo>
                        <a:lnTo>
                          <a:pt x="35" y="12"/>
                        </a:lnTo>
                        <a:lnTo>
                          <a:pt x="35" y="12"/>
                        </a:lnTo>
                        <a:lnTo>
                          <a:pt x="35" y="12"/>
                        </a:lnTo>
                        <a:lnTo>
                          <a:pt x="35" y="12"/>
                        </a:lnTo>
                        <a:lnTo>
                          <a:pt x="35" y="12"/>
                        </a:lnTo>
                        <a:lnTo>
                          <a:pt x="36" y="12"/>
                        </a:lnTo>
                        <a:lnTo>
                          <a:pt x="36" y="12"/>
                        </a:lnTo>
                        <a:lnTo>
                          <a:pt x="36" y="12"/>
                        </a:lnTo>
                        <a:lnTo>
                          <a:pt x="36" y="12"/>
                        </a:lnTo>
                        <a:lnTo>
                          <a:pt x="36" y="12"/>
                        </a:lnTo>
                        <a:lnTo>
                          <a:pt x="36" y="12"/>
                        </a:lnTo>
                        <a:lnTo>
                          <a:pt x="36" y="12"/>
                        </a:lnTo>
                        <a:lnTo>
                          <a:pt x="36" y="12"/>
                        </a:lnTo>
                        <a:lnTo>
                          <a:pt x="36" y="12"/>
                        </a:lnTo>
                        <a:lnTo>
                          <a:pt x="36" y="12"/>
                        </a:lnTo>
                        <a:lnTo>
                          <a:pt x="36" y="12"/>
                        </a:lnTo>
                        <a:lnTo>
                          <a:pt x="36" y="12"/>
                        </a:lnTo>
                        <a:lnTo>
                          <a:pt x="36" y="12"/>
                        </a:lnTo>
                        <a:lnTo>
                          <a:pt x="36" y="12"/>
                        </a:lnTo>
                        <a:lnTo>
                          <a:pt x="36" y="12"/>
                        </a:lnTo>
                        <a:lnTo>
                          <a:pt x="36" y="12"/>
                        </a:lnTo>
                        <a:lnTo>
                          <a:pt x="36" y="12"/>
                        </a:lnTo>
                        <a:lnTo>
                          <a:pt x="36" y="12"/>
                        </a:lnTo>
                        <a:lnTo>
                          <a:pt x="36" y="12"/>
                        </a:lnTo>
                        <a:lnTo>
                          <a:pt x="36" y="12"/>
                        </a:lnTo>
                        <a:lnTo>
                          <a:pt x="37" y="12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49" name="Freeform 82"/>
                  <p:cNvSpPr>
                    <a:spLocks/>
                  </p:cNvSpPr>
                  <p:nvPr/>
                </p:nvSpPr>
                <p:spPr bwMode="auto">
                  <a:xfrm>
                    <a:off x="1164" y="1722"/>
                    <a:ext cx="9" cy="7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3" y="0"/>
                      </a:cxn>
                      <a:cxn ang="0">
                        <a:pos x="3" y="0"/>
                      </a:cxn>
                      <a:cxn ang="0">
                        <a:pos x="4" y="0"/>
                      </a:cxn>
                      <a:cxn ang="0">
                        <a:pos x="4" y="0"/>
                      </a:cxn>
                      <a:cxn ang="0">
                        <a:pos x="4" y="0"/>
                      </a:cxn>
                      <a:cxn ang="0">
                        <a:pos x="5" y="0"/>
                      </a:cxn>
                      <a:cxn ang="0">
                        <a:pos x="5" y="0"/>
                      </a:cxn>
                      <a:cxn ang="0">
                        <a:pos x="5" y="1"/>
                      </a:cxn>
                      <a:cxn ang="0">
                        <a:pos x="6" y="1"/>
                      </a:cxn>
                      <a:cxn ang="0">
                        <a:pos x="6" y="1"/>
                      </a:cxn>
                      <a:cxn ang="0">
                        <a:pos x="6" y="2"/>
                      </a:cxn>
                      <a:cxn ang="0">
                        <a:pos x="6" y="2"/>
                      </a:cxn>
                      <a:cxn ang="0">
                        <a:pos x="7" y="2"/>
                      </a:cxn>
                      <a:cxn ang="0">
                        <a:pos x="7" y="2"/>
                      </a:cxn>
                      <a:cxn ang="0">
                        <a:pos x="7" y="3"/>
                      </a:cxn>
                      <a:cxn ang="0">
                        <a:pos x="7" y="3"/>
                      </a:cxn>
                      <a:cxn ang="0">
                        <a:pos x="7" y="4"/>
                      </a:cxn>
                      <a:cxn ang="0">
                        <a:pos x="7" y="4"/>
                      </a:cxn>
                      <a:cxn ang="0">
                        <a:pos x="8" y="4"/>
                      </a:cxn>
                      <a:cxn ang="0">
                        <a:pos x="8" y="4"/>
                      </a:cxn>
                      <a:cxn ang="0">
                        <a:pos x="8" y="4"/>
                      </a:cxn>
                      <a:cxn ang="0">
                        <a:pos x="8" y="4"/>
                      </a:cxn>
                      <a:cxn ang="0">
                        <a:pos x="8" y="5"/>
                      </a:cxn>
                      <a:cxn ang="0">
                        <a:pos x="8" y="5"/>
                      </a:cxn>
                      <a:cxn ang="0">
                        <a:pos x="8" y="5"/>
                      </a:cxn>
                      <a:cxn ang="0">
                        <a:pos x="8" y="5"/>
                      </a:cxn>
                      <a:cxn ang="0">
                        <a:pos x="8" y="5"/>
                      </a:cxn>
                      <a:cxn ang="0">
                        <a:pos x="8" y="5"/>
                      </a:cxn>
                      <a:cxn ang="0">
                        <a:pos x="8" y="5"/>
                      </a:cxn>
                      <a:cxn ang="0">
                        <a:pos x="8" y="5"/>
                      </a:cxn>
                      <a:cxn ang="0">
                        <a:pos x="8" y="5"/>
                      </a:cxn>
                      <a:cxn ang="0">
                        <a:pos x="8" y="5"/>
                      </a:cxn>
                      <a:cxn ang="0">
                        <a:pos x="8" y="5"/>
                      </a:cxn>
                      <a:cxn ang="0">
                        <a:pos x="8" y="6"/>
                      </a:cxn>
                    </a:cxnLst>
                    <a:rect l="0" t="0" r="r" b="b"/>
                    <a:pathLst>
                      <a:path w="9" h="7">
                        <a:moveTo>
                          <a:pt x="0" y="3"/>
                        </a:moveTo>
                        <a:lnTo>
                          <a:pt x="0" y="3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  <a:lnTo>
                          <a:pt x="5" y="0"/>
                        </a:lnTo>
                        <a:lnTo>
                          <a:pt x="5" y="0"/>
                        </a:lnTo>
                        <a:lnTo>
                          <a:pt x="5" y="1"/>
                        </a:lnTo>
                        <a:lnTo>
                          <a:pt x="5" y="1"/>
                        </a:lnTo>
                        <a:lnTo>
                          <a:pt x="6" y="1"/>
                        </a:lnTo>
                        <a:lnTo>
                          <a:pt x="6" y="1"/>
                        </a:lnTo>
                        <a:lnTo>
                          <a:pt x="6" y="1"/>
                        </a:lnTo>
                        <a:lnTo>
                          <a:pt x="6" y="1"/>
                        </a:lnTo>
                        <a:lnTo>
                          <a:pt x="6" y="1"/>
                        </a:lnTo>
                        <a:lnTo>
                          <a:pt x="6" y="2"/>
                        </a:lnTo>
                        <a:lnTo>
                          <a:pt x="6" y="2"/>
                        </a:lnTo>
                        <a:lnTo>
                          <a:pt x="6" y="2"/>
                        </a:lnTo>
                        <a:lnTo>
                          <a:pt x="7" y="2"/>
                        </a:lnTo>
                        <a:lnTo>
                          <a:pt x="7" y="2"/>
                        </a:lnTo>
                        <a:lnTo>
                          <a:pt x="7" y="2"/>
                        </a:lnTo>
                        <a:lnTo>
                          <a:pt x="7" y="2"/>
                        </a:lnTo>
                        <a:lnTo>
                          <a:pt x="7" y="2"/>
                        </a:lnTo>
                        <a:lnTo>
                          <a:pt x="7" y="3"/>
                        </a:lnTo>
                        <a:lnTo>
                          <a:pt x="7" y="3"/>
                        </a:lnTo>
                        <a:lnTo>
                          <a:pt x="7" y="3"/>
                        </a:lnTo>
                        <a:lnTo>
                          <a:pt x="7" y="3"/>
                        </a:lnTo>
                        <a:lnTo>
                          <a:pt x="7" y="4"/>
                        </a:lnTo>
                        <a:lnTo>
                          <a:pt x="7" y="4"/>
                        </a:lnTo>
                        <a:lnTo>
                          <a:pt x="7" y="4"/>
                        </a:lnTo>
                        <a:lnTo>
                          <a:pt x="8" y="4"/>
                        </a:lnTo>
                        <a:lnTo>
                          <a:pt x="8" y="4"/>
                        </a:lnTo>
                        <a:lnTo>
                          <a:pt x="8" y="4"/>
                        </a:lnTo>
                        <a:lnTo>
                          <a:pt x="8" y="4"/>
                        </a:lnTo>
                        <a:lnTo>
                          <a:pt x="8" y="4"/>
                        </a:lnTo>
                        <a:lnTo>
                          <a:pt x="8" y="4"/>
                        </a:lnTo>
                        <a:lnTo>
                          <a:pt x="8" y="4"/>
                        </a:lnTo>
                        <a:lnTo>
                          <a:pt x="8" y="4"/>
                        </a:lnTo>
                        <a:lnTo>
                          <a:pt x="8" y="4"/>
                        </a:lnTo>
                        <a:lnTo>
                          <a:pt x="8" y="5"/>
                        </a:lnTo>
                        <a:lnTo>
                          <a:pt x="8" y="5"/>
                        </a:lnTo>
                        <a:lnTo>
                          <a:pt x="8" y="5"/>
                        </a:lnTo>
                        <a:lnTo>
                          <a:pt x="8" y="5"/>
                        </a:lnTo>
                        <a:lnTo>
                          <a:pt x="8" y="5"/>
                        </a:lnTo>
                        <a:lnTo>
                          <a:pt x="8" y="5"/>
                        </a:lnTo>
                        <a:lnTo>
                          <a:pt x="8" y="5"/>
                        </a:lnTo>
                        <a:lnTo>
                          <a:pt x="8" y="5"/>
                        </a:lnTo>
                        <a:lnTo>
                          <a:pt x="8" y="5"/>
                        </a:lnTo>
                        <a:lnTo>
                          <a:pt x="8" y="5"/>
                        </a:lnTo>
                        <a:lnTo>
                          <a:pt x="8" y="5"/>
                        </a:lnTo>
                        <a:lnTo>
                          <a:pt x="8" y="5"/>
                        </a:lnTo>
                        <a:lnTo>
                          <a:pt x="8" y="5"/>
                        </a:lnTo>
                        <a:lnTo>
                          <a:pt x="8" y="5"/>
                        </a:lnTo>
                        <a:lnTo>
                          <a:pt x="8" y="5"/>
                        </a:lnTo>
                        <a:lnTo>
                          <a:pt x="8" y="5"/>
                        </a:lnTo>
                        <a:lnTo>
                          <a:pt x="8" y="5"/>
                        </a:lnTo>
                        <a:lnTo>
                          <a:pt x="8" y="5"/>
                        </a:lnTo>
                        <a:lnTo>
                          <a:pt x="8" y="5"/>
                        </a:lnTo>
                        <a:lnTo>
                          <a:pt x="8" y="5"/>
                        </a:lnTo>
                        <a:lnTo>
                          <a:pt x="8" y="5"/>
                        </a:lnTo>
                        <a:lnTo>
                          <a:pt x="8" y="5"/>
                        </a:lnTo>
                        <a:lnTo>
                          <a:pt x="8" y="6"/>
                        </a:lnTo>
                      </a:path>
                    </a:pathLst>
                  </a:custGeom>
                  <a:solidFill>
                    <a:srgbClr val="FFCCCC"/>
                  </a:solidFill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50" name="Freeform 83"/>
                  <p:cNvSpPr>
                    <a:spLocks/>
                  </p:cNvSpPr>
                  <p:nvPr/>
                </p:nvSpPr>
                <p:spPr bwMode="auto">
                  <a:xfrm>
                    <a:off x="1117" y="1728"/>
                    <a:ext cx="56" cy="11"/>
                  </a:xfrm>
                  <a:custGeom>
                    <a:avLst/>
                    <a:gdLst/>
                    <a:ahLst/>
                    <a:cxnLst>
                      <a:cxn ang="0">
                        <a:pos x="55" y="0"/>
                      </a:cxn>
                      <a:cxn ang="0">
                        <a:pos x="53" y="1"/>
                      </a:cxn>
                      <a:cxn ang="0">
                        <a:pos x="51" y="1"/>
                      </a:cxn>
                      <a:cxn ang="0">
                        <a:pos x="51" y="2"/>
                      </a:cxn>
                      <a:cxn ang="0">
                        <a:pos x="49" y="2"/>
                      </a:cxn>
                      <a:cxn ang="0">
                        <a:pos x="49" y="3"/>
                      </a:cxn>
                      <a:cxn ang="0">
                        <a:pos x="47" y="3"/>
                      </a:cxn>
                      <a:cxn ang="0">
                        <a:pos x="47" y="4"/>
                      </a:cxn>
                      <a:cxn ang="0">
                        <a:pos x="45" y="4"/>
                      </a:cxn>
                      <a:cxn ang="0">
                        <a:pos x="45" y="5"/>
                      </a:cxn>
                      <a:cxn ang="0">
                        <a:pos x="43" y="5"/>
                      </a:cxn>
                      <a:cxn ang="0">
                        <a:pos x="43" y="6"/>
                      </a:cxn>
                      <a:cxn ang="0">
                        <a:pos x="41" y="6"/>
                      </a:cxn>
                      <a:cxn ang="0">
                        <a:pos x="40" y="6"/>
                      </a:cxn>
                      <a:cxn ang="0">
                        <a:pos x="39" y="7"/>
                      </a:cxn>
                      <a:cxn ang="0">
                        <a:pos x="38" y="7"/>
                      </a:cxn>
                      <a:cxn ang="0">
                        <a:pos x="37" y="8"/>
                      </a:cxn>
                      <a:cxn ang="0">
                        <a:pos x="36" y="8"/>
                      </a:cxn>
                      <a:cxn ang="0">
                        <a:pos x="35" y="8"/>
                      </a:cxn>
                      <a:cxn ang="0">
                        <a:pos x="34" y="8"/>
                      </a:cxn>
                      <a:cxn ang="0">
                        <a:pos x="33" y="8"/>
                      </a:cxn>
                      <a:cxn ang="0">
                        <a:pos x="32" y="9"/>
                      </a:cxn>
                      <a:cxn ang="0">
                        <a:pos x="31" y="9"/>
                      </a:cxn>
                      <a:cxn ang="0">
                        <a:pos x="29" y="9"/>
                      </a:cxn>
                      <a:cxn ang="0">
                        <a:pos x="28" y="9"/>
                      </a:cxn>
                      <a:cxn ang="0">
                        <a:pos x="27" y="10"/>
                      </a:cxn>
                      <a:cxn ang="0">
                        <a:pos x="26" y="10"/>
                      </a:cxn>
                      <a:cxn ang="0">
                        <a:pos x="25" y="10"/>
                      </a:cxn>
                      <a:cxn ang="0">
                        <a:pos x="23" y="10"/>
                      </a:cxn>
                      <a:cxn ang="0">
                        <a:pos x="22" y="10"/>
                      </a:cxn>
                      <a:cxn ang="0">
                        <a:pos x="21" y="10"/>
                      </a:cxn>
                      <a:cxn ang="0">
                        <a:pos x="20" y="10"/>
                      </a:cxn>
                      <a:cxn ang="0">
                        <a:pos x="19" y="10"/>
                      </a:cxn>
                      <a:cxn ang="0">
                        <a:pos x="18" y="10"/>
                      </a:cxn>
                      <a:cxn ang="0">
                        <a:pos x="17" y="10"/>
                      </a:cxn>
                      <a:cxn ang="0">
                        <a:pos x="17" y="10"/>
                      </a:cxn>
                      <a:cxn ang="0">
                        <a:pos x="16" y="10"/>
                      </a:cxn>
                      <a:cxn ang="0">
                        <a:pos x="15" y="10"/>
                      </a:cxn>
                      <a:cxn ang="0">
                        <a:pos x="15" y="10"/>
                      </a:cxn>
                      <a:cxn ang="0">
                        <a:pos x="14" y="10"/>
                      </a:cxn>
                      <a:cxn ang="0">
                        <a:pos x="13" y="10"/>
                      </a:cxn>
                      <a:cxn ang="0">
                        <a:pos x="13" y="9"/>
                      </a:cxn>
                      <a:cxn ang="0">
                        <a:pos x="12" y="9"/>
                      </a:cxn>
                      <a:cxn ang="0">
                        <a:pos x="11" y="9"/>
                      </a:cxn>
                      <a:cxn ang="0">
                        <a:pos x="11" y="9"/>
                      </a:cxn>
                      <a:cxn ang="0">
                        <a:pos x="10" y="9"/>
                      </a:cxn>
                      <a:cxn ang="0">
                        <a:pos x="10" y="9"/>
                      </a:cxn>
                      <a:cxn ang="0">
                        <a:pos x="9" y="9"/>
                      </a:cxn>
                      <a:cxn ang="0">
                        <a:pos x="9" y="9"/>
                      </a:cxn>
                      <a:cxn ang="0">
                        <a:pos x="8" y="8"/>
                      </a:cxn>
                      <a:cxn ang="0">
                        <a:pos x="7" y="8"/>
                      </a:cxn>
                      <a:cxn ang="0">
                        <a:pos x="7" y="8"/>
                      </a:cxn>
                      <a:cxn ang="0">
                        <a:pos x="6" y="8"/>
                      </a:cxn>
                      <a:cxn ang="0">
                        <a:pos x="5" y="8"/>
                      </a:cxn>
                      <a:cxn ang="0">
                        <a:pos x="5" y="8"/>
                      </a:cxn>
                      <a:cxn ang="0">
                        <a:pos x="4" y="8"/>
                      </a:cxn>
                      <a:cxn ang="0">
                        <a:pos x="4" y="8"/>
                      </a:cxn>
                      <a:cxn ang="0">
                        <a:pos x="3" y="7"/>
                      </a:cxn>
                      <a:cxn ang="0">
                        <a:pos x="3" y="7"/>
                      </a:cxn>
                      <a:cxn ang="0">
                        <a:pos x="2" y="7"/>
                      </a:cxn>
                      <a:cxn ang="0">
                        <a:pos x="1" y="7"/>
                      </a:cxn>
                      <a:cxn ang="0">
                        <a:pos x="1" y="6"/>
                      </a:cxn>
                      <a:cxn ang="0">
                        <a:pos x="0" y="6"/>
                      </a:cxn>
                    </a:cxnLst>
                    <a:rect l="0" t="0" r="r" b="b"/>
                    <a:pathLst>
                      <a:path w="56" h="11">
                        <a:moveTo>
                          <a:pt x="55" y="0"/>
                        </a:moveTo>
                        <a:lnTo>
                          <a:pt x="53" y="1"/>
                        </a:lnTo>
                        <a:lnTo>
                          <a:pt x="51" y="1"/>
                        </a:lnTo>
                        <a:lnTo>
                          <a:pt x="51" y="2"/>
                        </a:lnTo>
                        <a:lnTo>
                          <a:pt x="49" y="2"/>
                        </a:lnTo>
                        <a:lnTo>
                          <a:pt x="49" y="3"/>
                        </a:lnTo>
                        <a:lnTo>
                          <a:pt x="47" y="3"/>
                        </a:lnTo>
                        <a:lnTo>
                          <a:pt x="47" y="4"/>
                        </a:lnTo>
                        <a:lnTo>
                          <a:pt x="45" y="4"/>
                        </a:lnTo>
                        <a:lnTo>
                          <a:pt x="45" y="5"/>
                        </a:lnTo>
                        <a:lnTo>
                          <a:pt x="43" y="5"/>
                        </a:lnTo>
                        <a:lnTo>
                          <a:pt x="43" y="6"/>
                        </a:lnTo>
                        <a:lnTo>
                          <a:pt x="41" y="6"/>
                        </a:lnTo>
                        <a:lnTo>
                          <a:pt x="40" y="6"/>
                        </a:lnTo>
                        <a:lnTo>
                          <a:pt x="39" y="7"/>
                        </a:lnTo>
                        <a:lnTo>
                          <a:pt x="38" y="7"/>
                        </a:lnTo>
                        <a:lnTo>
                          <a:pt x="37" y="8"/>
                        </a:lnTo>
                        <a:lnTo>
                          <a:pt x="36" y="8"/>
                        </a:lnTo>
                        <a:lnTo>
                          <a:pt x="35" y="8"/>
                        </a:lnTo>
                        <a:lnTo>
                          <a:pt x="34" y="8"/>
                        </a:lnTo>
                        <a:lnTo>
                          <a:pt x="33" y="8"/>
                        </a:lnTo>
                        <a:lnTo>
                          <a:pt x="32" y="9"/>
                        </a:lnTo>
                        <a:lnTo>
                          <a:pt x="31" y="9"/>
                        </a:lnTo>
                        <a:lnTo>
                          <a:pt x="29" y="9"/>
                        </a:lnTo>
                        <a:lnTo>
                          <a:pt x="28" y="9"/>
                        </a:lnTo>
                        <a:lnTo>
                          <a:pt x="27" y="10"/>
                        </a:lnTo>
                        <a:lnTo>
                          <a:pt x="26" y="10"/>
                        </a:lnTo>
                        <a:lnTo>
                          <a:pt x="25" y="10"/>
                        </a:lnTo>
                        <a:lnTo>
                          <a:pt x="23" y="10"/>
                        </a:lnTo>
                        <a:lnTo>
                          <a:pt x="22" y="10"/>
                        </a:lnTo>
                        <a:lnTo>
                          <a:pt x="21" y="10"/>
                        </a:lnTo>
                        <a:lnTo>
                          <a:pt x="20" y="10"/>
                        </a:lnTo>
                        <a:lnTo>
                          <a:pt x="19" y="10"/>
                        </a:lnTo>
                        <a:lnTo>
                          <a:pt x="18" y="10"/>
                        </a:lnTo>
                        <a:lnTo>
                          <a:pt x="17" y="10"/>
                        </a:lnTo>
                        <a:lnTo>
                          <a:pt x="17" y="10"/>
                        </a:lnTo>
                        <a:lnTo>
                          <a:pt x="16" y="10"/>
                        </a:lnTo>
                        <a:lnTo>
                          <a:pt x="15" y="10"/>
                        </a:lnTo>
                        <a:lnTo>
                          <a:pt x="15" y="10"/>
                        </a:lnTo>
                        <a:lnTo>
                          <a:pt x="14" y="10"/>
                        </a:lnTo>
                        <a:lnTo>
                          <a:pt x="13" y="10"/>
                        </a:lnTo>
                        <a:lnTo>
                          <a:pt x="13" y="9"/>
                        </a:lnTo>
                        <a:lnTo>
                          <a:pt x="12" y="9"/>
                        </a:lnTo>
                        <a:lnTo>
                          <a:pt x="11" y="9"/>
                        </a:lnTo>
                        <a:lnTo>
                          <a:pt x="11" y="9"/>
                        </a:lnTo>
                        <a:lnTo>
                          <a:pt x="10" y="9"/>
                        </a:lnTo>
                        <a:lnTo>
                          <a:pt x="10" y="9"/>
                        </a:lnTo>
                        <a:lnTo>
                          <a:pt x="9" y="9"/>
                        </a:lnTo>
                        <a:lnTo>
                          <a:pt x="9" y="9"/>
                        </a:lnTo>
                        <a:lnTo>
                          <a:pt x="8" y="8"/>
                        </a:lnTo>
                        <a:lnTo>
                          <a:pt x="7" y="8"/>
                        </a:lnTo>
                        <a:lnTo>
                          <a:pt x="7" y="8"/>
                        </a:lnTo>
                        <a:lnTo>
                          <a:pt x="6" y="8"/>
                        </a:lnTo>
                        <a:lnTo>
                          <a:pt x="5" y="8"/>
                        </a:lnTo>
                        <a:lnTo>
                          <a:pt x="5" y="8"/>
                        </a:lnTo>
                        <a:lnTo>
                          <a:pt x="4" y="8"/>
                        </a:lnTo>
                        <a:lnTo>
                          <a:pt x="4" y="8"/>
                        </a:lnTo>
                        <a:lnTo>
                          <a:pt x="3" y="7"/>
                        </a:lnTo>
                        <a:lnTo>
                          <a:pt x="3" y="7"/>
                        </a:lnTo>
                        <a:lnTo>
                          <a:pt x="2" y="7"/>
                        </a:lnTo>
                        <a:lnTo>
                          <a:pt x="1" y="7"/>
                        </a:lnTo>
                        <a:lnTo>
                          <a:pt x="1" y="6"/>
                        </a:lnTo>
                        <a:lnTo>
                          <a:pt x="0" y="6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51" name="Freeform 84"/>
                  <p:cNvSpPr>
                    <a:spLocks/>
                  </p:cNvSpPr>
                  <p:nvPr/>
                </p:nvSpPr>
                <p:spPr bwMode="auto">
                  <a:xfrm>
                    <a:off x="1034" y="1730"/>
                    <a:ext cx="132" cy="30"/>
                  </a:xfrm>
                  <a:custGeom>
                    <a:avLst/>
                    <a:gdLst/>
                    <a:ahLst/>
                    <a:cxnLst>
                      <a:cxn ang="0">
                        <a:pos x="131" y="0"/>
                      </a:cxn>
                      <a:cxn ang="0">
                        <a:pos x="125" y="4"/>
                      </a:cxn>
                      <a:cxn ang="0">
                        <a:pos x="122" y="5"/>
                      </a:cxn>
                      <a:cxn ang="0">
                        <a:pos x="120" y="6"/>
                      </a:cxn>
                      <a:cxn ang="0">
                        <a:pos x="117" y="8"/>
                      </a:cxn>
                      <a:cxn ang="0">
                        <a:pos x="114" y="10"/>
                      </a:cxn>
                      <a:cxn ang="0">
                        <a:pos x="111" y="11"/>
                      </a:cxn>
                      <a:cxn ang="0">
                        <a:pos x="108" y="12"/>
                      </a:cxn>
                      <a:cxn ang="0">
                        <a:pos x="105" y="14"/>
                      </a:cxn>
                      <a:cxn ang="0">
                        <a:pos x="102" y="15"/>
                      </a:cxn>
                      <a:cxn ang="0">
                        <a:pos x="99" y="16"/>
                      </a:cxn>
                      <a:cxn ang="0">
                        <a:pos x="96" y="17"/>
                      </a:cxn>
                      <a:cxn ang="0">
                        <a:pos x="92" y="18"/>
                      </a:cxn>
                      <a:cxn ang="0">
                        <a:pos x="89" y="19"/>
                      </a:cxn>
                      <a:cxn ang="0">
                        <a:pos x="86" y="20"/>
                      </a:cxn>
                      <a:cxn ang="0">
                        <a:pos x="83" y="21"/>
                      </a:cxn>
                      <a:cxn ang="0">
                        <a:pos x="80" y="22"/>
                      </a:cxn>
                      <a:cxn ang="0">
                        <a:pos x="76" y="23"/>
                      </a:cxn>
                      <a:cxn ang="0">
                        <a:pos x="73" y="24"/>
                      </a:cxn>
                      <a:cxn ang="0">
                        <a:pos x="70" y="24"/>
                      </a:cxn>
                      <a:cxn ang="0">
                        <a:pos x="67" y="25"/>
                      </a:cxn>
                      <a:cxn ang="0">
                        <a:pos x="64" y="26"/>
                      </a:cxn>
                      <a:cxn ang="0">
                        <a:pos x="60" y="26"/>
                      </a:cxn>
                      <a:cxn ang="0">
                        <a:pos x="57" y="27"/>
                      </a:cxn>
                      <a:cxn ang="0">
                        <a:pos x="54" y="27"/>
                      </a:cxn>
                      <a:cxn ang="0">
                        <a:pos x="50" y="28"/>
                      </a:cxn>
                      <a:cxn ang="0">
                        <a:pos x="47" y="28"/>
                      </a:cxn>
                      <a:cxn ang="0">
                        <a:pos x="43" y="28"/>
                      </a:cxn>
                      <a:cxn ang="0">
                        <a:pos x="40" y="28"/>
                      </a:cxn>
                      <a:cxn ang="0">
                        <a:pos x="36" y="28"/>
                      </a:cxn>
                      <a:cxn ang="0">
                        <a:pos x="33" y="28"/>
                      </a:cxn>
                      <a:cxn ang="0">
                        <a:pos x="30" y="29"/>
                      </a:cxn>
                      <a:cxn ang="0">
                        <a:pos x="28" y="28"/>
                      </a:cxn>
                      <a:cxn ang="0">
                        <a:pos x="26" y="28"/>
                      </a:cxn>
                      <a:cxn ang="0">
                        <a:pos x="26" y="28"/>
                      </a:cxn>
                      <a:cxn ang="0">
                        <a:pos x="25" y="28"/>
                      </a:cxn>
                      <a:cxn ang="0">
                        <a:pos x="24" y="28"/>
                      </a:cxn>
                      <a:cxn ang="0">
                        <a:pos x="23" y="28"/>
                      </a:cxn>
                      <a:cxn ang="0">
                        <a:pos x="22" y="28"/>
                      </a:cxn>
                      <a:cxn ang="0">
                        <a:pos x="21" y="28"/>
                      </a:cxn>
                      <a:cxn ang="0">
                        <a:pos x="20" y="28"/>
                      </a:cxn>
                      <a:cxn ang="0">
                        <a:pos x="19" y="28"/>
                      </a:cxn>
                      <a:cxn ang="0">
                        <a:pos x="18" y="28"/>
                      </a:cxn>
                      <a:cxn ang="0">
                        <a:pos x="17" y="28"/>
                      </a:cxn>
                      <a:cxn ang="0">
                        <a:pos x="16" y="28"/>
                      </a:cxn>
                      <a:cxn ang="0">
                        <a:pos x="15" y="28"/>
                      </a:cxn>
                      <a:cxn ang="0">
                        <a:pos x="14" y="28"/>
                      </a:cxn>
                      <a:cxn ang="0">
                        <a:pos x="14" y="28"/>
                      </a:cxn>
                      <a:cxn ang="0">
                        <a:pos x="12" y="28"/>
                      </a:cxn>
                      <a:cxn ang="0">
                        <a:pos x="12" y="28"/>
                      </a:cxn>
                      <a:cxn ang="0">
                        <a:pos x="11" y="28"/>
                      </a:cxn>
                      <a:cxn ang="0">
                        <a:pos x="10" y="28"/>
                      </a:cxn>
                      <a:cxn ang="0">
                        <a:pos x="9" y="28"/>
                      </a:cxn>
                      <a:cxn ang="0">
                        <a:pos x="8" y="28"/>
                      </a:cxn>
                      <a:cxn ang="0">
                        <a:pos x="7" y="28"/>
                      </a:cxn>
                      <a:cxn ang="0">
                        <a:pos x="6" y="28"/>
                      </a:cxn>
                      <a:cxn ang="0">
                        <a:pos x="5" y="27"/>
                      </a:cxn>
                      <a:cxn ang="0">
                        <a:pos x="4" y="27"/>
                      </a:cxn>
                      <a:cxn ang="0">
                        <a:pos x="4" y="27"/>
                      </a:cxn>
                      <a:cxn ang="0">
                        <a:pos x="2" y="27"/>
                      </a:cxn>
                      <a:cxn ang="0">
                        <a:pos x="2" y="27"/>
                      </a:cxn>
                      <a:cxn ang="0">
                        <a:pos x="1" y="27"/>
                      </a:cxn>
                      <a:cxn ang="0">
                        <a:pos x="0" y="27"/>
                      </a:cxn>
                    </a:cxnLst>
                    <a:rect l="0" t="0" r="r" b="b"/>
                    <a:pathLst>
                      <a:path w="132" h="30">
                        <a:moveTo>
                          <a:pt x="131" y="0"/>
                        </a:moveTo>
                        <a:lnTo>
                          <a:pt x="125" y="4"/>
                        </a:lnTo>
                        <a:lnTo>
                          <a:pt x="122" y="5"/>
                        </a:lnTo>
                        <a:lnTo>
                          <a:pt x="120" y="6"/>
                        </a:lnTo>
                        <a:lnTo>
                          <a:pt x="117" y="8"/>
                        </a:lnTo>
                        <a:lnTo>
                          <a:pt x="114" y="10"/>
                        </a:lnTo>
                        <a:lnTo>
                          <a:pt x="111" y="11"/>
                        </a:lnTo>
                        <a:lnTo>
                          <a:pt x="108" y="12"/>
                        </a:lnTo>
                        <a:lnTo>
                          <a:pt x="105" y="14"/>
                        </a:lnTo>
                        <a:lnTo>
                          <a:pt x="102" y="15"/>
                        </a:lnTo>
                        <a:lnTo>
                          <a:pt x="99" y="16"/>
                        </a:lnTo>
                        <a:lnTo>
                          <a:pt x="96" y="17"/>
                        </a:lnTo>
                        <a:lnTo>
                          <a:pt x="92" y="18"/>
                        </a:lnTo>
                        <a:lnTo>
                          <a:pt x="89" y="19"/>
                        </a:lnTo>
                        <a:lnTo>
                          <a:pt x="86" y="20"/>
                        </a:lnTo>
                        <a:lnTo>
                          <a:pt x="83" y="21"/>
                        </a:lnTo>
                        <a:lnTo>
                          <a:pt x="80" y="22"/>
                        </a:lnTo>
                        <a:lnTo>
                          <a:pt x="76" y="23"/>
                        </a:lnTo>
                        <a:lnTo>
                          <a:pt x="73" y="24"/>
                        </a:lnTo>
                        <a:lnTo>
                          <a:pt x="70" y="24"/>
                        </a:lnTo>
                        <a:lnTo>
                          <a:pt x="67" y="25"/>
                        </a:lnTo>
                        <a:lnTo>
                          <a:pt x="64" y="26"/>
                        </a:lnTo>
                        <a:lnTo>
                          <a:pt x="60" y="26"/>
                        </a:lnTo>
                        <a:lnTo>
                          <a:pt x="57" y="27"/>
                        </a:lnTo>
                        <a:lnTo>
                          <a:pt x="54" y="27"/>
                        </a:lnTo>
                        <a:lnTo>
                          <a:pt x="50" y="28"/>
                        </a:lnTo>
                        <a:lnTo>
                          <a:pt x="47" y="28"/>
                        </a:lnTo>
                        <a:lnTo>
                          <a:pt x="43" y="28"/>
                        </a:lnTo>
                        <a:lnTo>
                          <a:pt x="40" y="28"/>
                        </a:lnTo>
                        <a:lnTo>
                          <a:pt x="36" y="28"/>
                        </a:lnTo>
                        <a:lnTo>
                          <a:pt x="33" y="28"/>
                        </a:lnTo>
                        <a:lnTo>
                          <a:pt x="30" y="29"/>
                        </a:lnTo>
                        <a:lnTo>
                          <a:pt x="28" y="28"/>
                        </a:lnTo>
                        <a:lnTo>
                          <a:pt x="26" y="28"/>
                        </a:lnTo>
                        <a:lnTo>
                          <a:pt x="26" y="28"/>
                        </a:lnTo>
                        <a:lnTo>
                          <a:pt x="25" y="28"/>
                        </a:lnTo>
                        <a:lnTo>
                          <a:pt x="24" y="28"/>
                        </a:lnTo>
                        <a:lnTo>
                          <a:pt x="23" y="28"/>
                        </a:lnTo>
                        <a:lnTo>
                          <a:pt x="22" y="28"/>
                        </a:lnTo>
                        <a:lnTo>
                          <a:pt x="21" y="28"/>
                        </a:lnTo>
                        <a:lnTo>
                          <a:pt x="20" y="28"/>
                        </a:lnTo>
                        <a:lnTo>
                          <a:pt x="19" y="28"/>
                        </a:lnTo>
                        <a:lnTo>
                          <a:pt x="18" y="28"/>
                        </a:lnTo>
                        <a:lnTo>
                          <a:pt x="17" y="28"/>
                        </a:lnTo>
                        <a:lnTo>
                          <a:pt x="16" y="28"/>
                        </a:lnTo>
                        <a:lnTo>
                          <a:pt x="15" y="28"/>
                        </a:lnTo>
                        <a:lnTo>
                          <a:pt x="14" y="28"/>
                        </a:lnTo>
                        <a:lnTo>
                          <a:pt x="14" y="28"/>
                        </a:lnTo>
                        <a:lnTo>
                          <a:pt x="12" y="28"/>
                        </a:lnTo>
                        <a:lnTo>
                          <a:pt x="12" y="28"/>
                        </a:lnTo>
                        <a:lnTo>
                          <a:pt x="11" y="28"/>
                        </a:lnTo>
                        <a:lnTo>
                          <a:pt x="10" y="28"/>
                        </a:lnTo>
                        <a:lnTo>
                          <a:pt x="9" y="28"/>
                        </a:lnTo>
                        <a:lnTo>
                          <a:pt x="8" y="28"/>
                        </a:lnTo>
                        <a:lnTo>
                          <a:pt x="7" y="28"/>
                        </a:lnTo>
                        <a:lnTo>
                          <a:pt x="6" y="28"/>
                        </a:lnTo>
                        <a:lnTo>
                          <a:pt x="5" y="27"/>
                        </a:lnTo>
                        <a:lnTo>
                          <a:pt x="4" y="27"/>
                        </a:lnTo>
                        <a:lnTo>
                          <a:pt x="4" y="27"/>
                        </a:lnTo>
                        <a:lnTo>
                          <a:pt x="2" y="27"/>
                        </a:lnTo>
                        <a:lnTo>
                          <a:pt x="2" y="27"/>
                        </a:lnTo>
                        <a:lnTo>
                          <a:pt x="1" y="27"/>
                        </a:lnTo>
                        <a:lnTo>
                          <a:pt x="0" y="27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52" name="Freeform 85"/>
                  <p:cNvSpPr>
                    <a:spLocks/>
                  </p:cNvSpPr>
                  <p:nvPr/>
                </p:nvSpPr>
                <p:spPr bwMode="auto">
                  <a:xfrm>
                    <a:off x="1105" y="1732"/>
                    <a:ext cx="41" cy="47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40" y="0"/>
                      </a:cxn>
                      <a:cxn ang="0">
                        <a:pos x="39" y="1"/>
                      </a:cxn>
                      <a:cxn ang="0">
                        <a:pos x="39" y="2"/>
                      </a:cxn>
                      <a:cxn ang="0">
                        <a:pos x="38" y="2"/>
                      </a:cxn>
                      <a:cxn ang="0">
                        <a:pos x="37" y="3"/>
                      </a:cxn>
                      <a:cxn ang="0">
                        <a:pos x="36" y="4"/>
                      </a:cxn>
                      <a:cxn ang="0">
                        <a:pos x="35" y="6"/>
                      </a:cxn>
                      <a:cxn ang="0">
                        <a:pos x="34" y="7"/>
                      </a:cxn>
                      <a:cxn ang="0">
                        <a:pos x="33" y="8"/>
                      </a:cxn>
                      <a:cxn ang="0">
                        <a:pos x="31" y="10"/>
                      </a:cxn>
                      <a:cxn ang="0">
                        <a:pos x="30" y="12"/>
                      </a:cxn>
                      <a:cxn ang="0">
                        <a:pos x="28" y="13"/>
                      </a:cxn>
                      <a:cxn ang="0">
                        <a:pos x="27" y="15"/>
                      </a:cxn>
                      <a:cxn ang="0">
                        <a:pos x="25" y="17"/>
                      </a:cxn>
                      <a:cxn ang="0">
                        <a:pos x="23" y="18"/>
                      </a:cxn>
                      <a:cxn ang="0">
                        <a:pos x="22" y="20"/>
                      </a:cxn>
                      <a:cxn ang="0">
                        <a:pos x="20" y="22"/>
                      </a:cxn>
                      <a:cxn ang="0">
                        <a:pos x="19" y="24"/>
                      </a:cxn>
                      <a:cxn ang="0">
                        <a:pos x="17" y="26"/>
                      </a:cxn>
                      <a:cxn ang="0">
                        <a:pos x="15" y="28"/>
                      </a:cxn>
                      <a:cxn ang="0">
                        <a:pos x="13" y="30"/>
                      </a:cxn>
                      <a:cxn ang="0">
                        <a:pos x="12" y="32"/>
                      </a:cxn>
                      <a:cxn ang="0">
                        <a:pos x="10" y="34"/>
                      </a:cxn>
                      <a:cxn ang="0">
                        <a:pos x="9" y="35"/>
                      </a:cxn>
                      <a:cxn ang="0">
                        <a:pos x="7" y="37"/>
                      </a:cxn>
                      <a:cxn ang="0">
                        <a:pos x="5" y="39"/>
                      </a:cxn>
                      <a:cxn ang="0">
                        <a:pos x="4" y="40"/>
                      </a:cxn>
                      <a:cxn ang="0">
                        <a:pos x="3" y="42"/>
                      </a:cxn>
                      <a:cxn ang="0">
                        <a:pos x="2" y="43"/>
                      </a:cxn>
                      <a:cxn ang="0">
                        <a:pos x="1" y="44"/>
                      </a:cxn>
                      <a:cxn ang="0">
                        <a:pos x="0" y="46"/>
                      </a:cxn>
                      <a:cxn ang="0">
                        <a:pos x="0" y="46"/>
                      </a:cxn>
                      <a:cxn ang="0">
                        <a:pos x="0" y="46"/>
                      </a:cxn>
                      <a:cxn ang="0">
                        <a:pos x="0" y="46"/>
                      </a:cxn>
                      <a:cxn ang="0">
                        <a:pos x="0" y="46"/>
                      </a:cxn>
                      <a:cxn ang="0">
                        <a:pos x="0" y="46"/>
                      </a:cxn>
                      <a:cxn ang="0">
                        <a:pos x="0" y="46"/>
                      </a:cxn>
                      <a:cxn ang="0">
                        <a:pos x="0" y="46"/>
                      </a:cxn>
                      <a:cxn ang="0">
                        <a:pos x="0" y="46"/>
                      </a:cxn>
                      <a:cxn ang="0">
                        <a:pos x="0" y="46"/>
                      </a:cxn>
                      <a:cxn ang="0">
                        <a:pos x="0" y="46"/>
                      </a:cxn>
                      <a:cxn ang="0">
                        <a:pos x="0" y="46"/>
                      </a:cxn>
                      <a:cxn ang="0">
                        <a:pos x="0" y="46"/>
                      </a:cxn>
                      <a:cxn ang="0">
                        <a:pos x="0" y="46"/>
                      </a:cxn>
                      <a:cxn ang="0">
                        <a:pos x="0" y="46"/>
                      </a:cxn>
                      <a:cxn ang="0">
                        <a:pos x="0" y="46"/>
                      </a:cxn>
                      <a:cxn ang="0">
                        <a:pos x="0" y="46"/>
                      </a:cxn>
                      <a:cxn ang="0">
                        <a:pos x="0" y="46"/>
                      </a:cxn>
                      <a:cxn ang="0">
                        <a:pos x="0" y="46"/>
                      </a:cxn>
                      <a:cxn ang="0">
                        <a:pos x="0" y="46"/>
                      </a:cxn>
                      <a:cxn ang="0">
                        <a:pos x="0" y="46"/>
                      </a:cxn>
                      <a:cxn ang="0">
                        <a:pos x="0" y="46"/>
                      </a:cxn>
                      <a:cxn ang="0">
                        <a:pos x="0" y="46"/>
                      </a:cxn>
                      <a:cxn ang="0">
                        <a:pos x="0" y="46"/>
                      </a:cxn>
                      <a:cxn ang="0">
                        <a:pos x="0" y="46"/>
                      </a:cxn>
                      <a:cxn ang="0">
                        <a:pos x="0" y="46"/>
                      </a:cxn>
                      <a:cxn ang="0">
                        <a:pos x="0" y="46"/>
                      </a:cxn>
                      <a:cxn ang="0">
                        <a:pos x="0" y="46"/>
                      </a:cxn>
                      <a:cxn ang="0">
                        <a:pos x="0" y="46"/>
                      </a:cxn>
                      <a:cxn ang="0">
                        <a:pos x="0" y="46"/>
                      </a:cxn>
                      <a:cxn ang="0">
                        <a:pos x="0" y="46"/>
                      </a:cxn>
                      <a:cxn ang="0">
                        <a:pos x="0" y="46"/>
                      </a:cxn>
                    </a:cxnLst>
                    <a:rect l="0" t="0" r="r" b="b"/>
                    <a:pathLst>
                      <a:path w="41" h="47">
                        <a:moveTo>
                          <a:pt x="40" y="0"/>
                        </a:moveTo>
                        <a:lnTo>
                          <a:pt x="40" y="0"/>
                        </a:lnTo>
                        <a:lnTo>
                          <a:pt x="39" y="1"/>
                        </a:lnTo>
                        <a:lnTo>
                          <a:pt x="39" y="2"/>
                        </a:lnTo>
                        <a:lnTo>
                          <a:pt x="38" y="2"/>
                        </a:lnTo>
                        <a:lnTo>
                          <a:pt x="37" y="3"/>
                        </a:lnTo>
                        <a:lnTo>
                          <a:pt x="36" y="4"/>
                        </a:lnTo>
                        <a:lnTo>
                          <a:pt x="35" y="6"/>
                        </a:lnTo>
                        <a:lnTo>
                          <a:pt x="34" y="7"/>
                        </a:lnTo>
                        <a:lnTo>
                          <a:pt x="33" y="8"/>
                        </a:lnTo>
                        <a:lnTo>
                          <a:pt x="31" y="10"/>
                        </a:lnTo>
                        <a:lnTo>
                          <a:pt x="30" y="12"/>
                        </a:lnTo>
                        <a:lnTo>
                          <a:pt x="28" y="13"/>
                        </a:lnTo>
                        <a:lnTo>
                          <a:pt x="27" y="15"/>
                        </a:lnTo>
                        <a:lnTo>
                          <a:pt x="25" y="17"/>
                        </a:lnTo>
                        <a:lnTo>
                          <a:pt x="23" y="18"/>
                        </a:lnTo>
                        <a:lnTo>
                          <a:pt x="22" y="20"/>
                        </a:lnTo>
                        <a:lnTo>
                          <a:pt x="20" y="22"/>
                        </a:lnTo>
                        <a:lnTo>
                          <a:pt x="19" y="24"/>
                        </a:lnTo>
                        <a:lnTo>
                          <a:pt x="17" y="26"/>
                        </a:lnTo>
                        <a:lnTo>
                          <a:pt x="15" y="28"/>
                        </a:lnTo>
                        <a:lnTo>
                          <a:pt x="13" y="30"/>
                        </a:lnTo>
                        <a:lnTo>
                          <a:pt x="12" y="32"/>
                        </a:lnTo>
                        <a:lnTo>
                          <a:pt x="10" y="34"/>
                        </a:lnTo>
                        <a:lnTo>
                          <a:pt x="9" y="35"/>
                        </a:lnTo>
                        <a:lnTo>
                          <a:pt x="7" y="37"/>
                        </a:lnTo>
                        <a:lnTo>
                          <a:pt x="5" y="39"/>
                        </a:lnTo>
                        <a:lnTo>
                          <a:pt x="4" y="40"/>
                        </a:lnTo>
                        <a:lnTo>
                          <a:pt x="3" y="42"/>
                        </a:lnTo>
                        <a:lnTo>
                          <a:pt x="2" y="43"/>
                        </a:lnTo>
                        <a:lnTo>
                          <a:pt x="1" y="44"/>
                        </a:lnTo>
                        <a:lnTo>
                          <a:pt x="0" y="46"/>
                        </a:lnTo>
                        <a:lnTo>
                          <a:pt x="0" y="46"/>
                        </a:lnTo>
                        <a:lnTo>
                          <a:pt x="0" y="46"/>
                        </a:lnTo>
                        <a:lnTo>
                          <a:pt x="0" y="46"/>
                        </a:lnTo>
                        <a:lnTo>
                          <a:pt x="0" y="46"/>
                        </a:lnTo>
                        <a:lnTo>
                          <a:pt x="0" y="46"/>
                        </a:lnTo>
                        <a:lnTo>
                          <a:pt x="0" y="46"/>
                        </a:lnTo>
                        <a:lnTo>
                          <a:pt x="0" y="46"/>
                        </a:lnTo>
                        <a:lnTo>
                          <a:pt x="0" y="46"/>
                        </a:lnTo>
                        <a:lnTo>
                          <a:pt x="0" y="46"/>
                        </a:lnTo>
                        <a:lnTo>
                          <a:pt x="0" y="46"/>
                        </a:lnTo>
                        <a:lnTo>
                          <a:pt x="0" y="46"/>
                        </a:lnTo>
                        <a:lnTo>
                          <a:pt x="0" y="46"/>
                        </a:lnTo>
                        <a:lnTo>
                          <a:pt x="0" y="46"/>
                        </a:lnTo>
                        <a:lnTo>
                          <a:pt x="0" y="46"/>
                        </a:lnTo>
                        <a:lnTo>
                          <a:pt x="0" y="46"/>
                        </a:lnTo>
                        <a:lnTo>
                          <a:pt x="0" y="46"/>
                        </a:lnTo>
                        <a:lnTo>
                          <a:pt x="0" y="46"/>
                        </a:lnTo>
                        <a:lnTo>
                          <a:pt x="0" y="46"/>
                        </a:lnTo>
                        <a:lnTo>
                          <a:pt x="0" y="46"/>
                        </a:lnTo>
                        <a:lnTo>
                          <a:pt x="0" y="46"/>
                        </a:lnTo>
                        <a:lnTo>
                          <a:pt x="0" y="46"/>
                        </a:lnTo>
                        <a:lnTo>
                          <a:pt x="0" y="46"/>
                        </a:lnTo>
                        <a:lnTo>
                          <a:pt x="0" y="46"/>
                        </a:lnTo>
                        <a:lnTo>
                          <a:pt x="0" y="46"/>
                        </a:lnTo>
                        <a:lnTo>
                          <a:pt x="0" y="46"/>
                        </a:lnTo>
                        <a:lnTo>
                          <a:pt x="0" y="46"/>
                        </a:lnTo>
                        <a:lnTo>
                          <a:pt x="0" y="46"/>
                        </a:lnTo>
                        <a:lnTo>
                          <a:pt x="0" y="46"/>
                        </a:lnTo>
                        <a:lnTo>
                          <a:pt x="0" y="46"/>
                        </a:lnTo>
                        <a:lnTo>
                          <a:pt x="0" y="46"/>
                        </a:lnTo>
                        <a:lnTo>
                          <a:pt x="0" y="46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53" name="Line 8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96" y="1730"/>
                    <a:ext cx="41" cy="43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54" name="Line 8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132" y="1692"/>
                    <a:ext cx="18" cy="3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55" name="Line 8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125" y="1689"/>
                    <a:ext cx="17" cy="33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56" name="Oval 89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1096" y="1706"/>
                    <a:ext cx="12" cy="14"/>
                  </a:xfrm>
                  <a:prstGeom prst="ellipse">
                    <a:avLst/>
                  </a:prstGeom>
                  <a:solidFill>
                    <a:srgbClr val="FF0066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57" name="Freeform 90"/>
                  <p:cNvSpPr>
                    <a:spLocks/>
                  </p:cNvSpPr>
                  <p:nvPr/>
                </p:nvSpPr>
                <p:spPr bwMode="auto">
                  <a:xfrm>
                    <a:off x="935" y="1696"/>
                    <a:ext cx="61" cy="11"/>
                  </a:xfrm>
                  <a:custGeom>
                    <a:avLst/>
                    <a:gdLst/>
                    <a:ahLst/>
                    <a:cxnLst>
                      <a:cxn ang="0">
                        <a:pos x="60" y="0"/>
                      </a:cxn>
                      <a:cxn ang="0">
                        <a:pos x="58" y="0"/>
                      </a:cxn>
                      <a:cxn ang="0">
                        <a:pos x="57" y="1"/>
                      </a:cxn>
                      <a:cxn ang="0">
                        <a:pos x="57" y="2"/>
                      </a:cxn>
                      <a:cxn ang="0">
                        <a:pos x="56" y="2"/>
                      </a:cxn>
                      <a:cxn ang="0">
                        <a:pos x="55" y="3"/>
                      </a:cxn>
                      <a:cxn ang="0">
                        <a:pos x="54" y="3"/>
                      </a:cxn>
                      <a:cxn ang="0">
                        <a:pos x="53" y="4"/>
                      </a:cxn>
                      <a:cxn ang="0">
                        <a:pos x="52" y="4"/>
                      </a:cxn>
                      <a:cxn ang="0">
                        <a:pos x="51" y="5"/>
                      </a:cxn>
                      <a:cxn ang="0">
                        <a:pos x="51" y="5"/>
                      </a:cxn>
                      <a:cxn ang="0">
                        <a:pos x="49" y="6"/>
                      </a:cxn>
                      <a:cxn ang="0">
                        <a:pos x="49" y="6"/>
                      </a:cxn>
                      <a:cxn ang="0">
                        <a:pos x="48" y="6"/>
                      </a:cxn>
                      <a:cxn ang="0">
                        <a:pos x="47" y="7"/>
                      </a:cxn>
                      <a:cxn ang="0">
                        <a:pos x="46" y="7"/>
                      </a:cxn>
                      <a:cxn ang="0">
                        <a:pos x="45" y="8"/>
                      </a:cxn>
                      <a:cxn ang="0">
                        <a:pos x="44" y="8"/>
                      </a:cxn>
                      <a:cxn ang="0">
                        <a:pos x="43" y="8"/>
                      </a:cxn>
                      <a:cxn ang="0">
                        <a:pos x="42" y="8"/>
                      </a:cxn>
                      <a:cxn ang="0">
                        <a:pos x="41" y="9"/>
                      </a:cxn>
                      <a:cxn ang="0">
                        <a:pos x="40" y="9"/>
                      </a:cxn>
                      <a:cxn ang="0">
                        <a:pos x="39" y="9"/>
                      </a:cxn>
                      <a:cxn ang="0">
                        <a:pos x="37" y="10"/>
                      </a:cxn>
                      <a:cxn ang="0">
                        <a:pos x="37" y="10"/>
                      </a:cxn>
                      <a:cxn ang="0">
                        <a:pos x="35" y="10"/>
                      </a:cxn>
                      <a:cxn ang="0">
                        <a:pos x="34" y="10"/>
                      </a:cxn>
                      <a:cxn ang="0">
                        <a:pos x="33" y="10"/>
                      </a:cxn>
                      <a:cxn ang="0">
                        <a:pos x="32" y="10"/>
                      </a:cxn>
                      <a:cxn ang="0">
                        <a:pos x="31" y="10"/>
                      </a:cxn>
                      <a:cxn ang="0">
                        <a:pos x="30" y="10"/>
                      </a:cxn>
                      <a:cxn ang="0">
                        <a:pos x="29" y="10"/>
                      </a:cxn>
                      <a:cxn ang="0">
                        <a:pos x="27" y="10"/>
                      </a:cxn>
                      <a:cxn ang="0">
                        <a:pos x="26" y="10"/>
                      </a:cxn>
                      <a:cxn ang="0">
                        <a:pos x="25" y="10"/>
                      </a:cxn>
                      <a:cxn ang="0">
                        <a:pos x="24" y="10"/>
                      </a:cxn>
                      <a:cxn ang="0">
                        <a:pos x="23" y="10"/>
                      </a:cxn>
                      <a:cxn ang="0">
                        <a:pos x="22" y="10"/>
                      </a:cxn>
                      <a:cxn ang="0">
                        <a:pos x="21" y="10"/>
                      </a:cxn>
                      <a:cxn ang="0">
                        <a:pos x="20" y="9"/>
                      </a:cxn>
                      <a:cxn ang="0">
                        <a:pos x="19" y="9"/>
                      </a:cxn>
                      <a:cxn ang="0">
                        <a:pos x="18" y="9"/>
                      </a:cxn>
                      <a:cxn ang="0">
                        <a:pos x="17" y="9"/>
                      </a:cxn>
                      <a:cxn ang="0">
                        <a:pos x="16" y="8"/>
                      </a:cxn>
                      <a:cxn ang="0">
                        <a:pos x="15" y="8"/>
                      </a:cxn>
                      <a:cxn ang="0">
                        <a:pos x="14" y="8"/>
                      </a:cxn>
                      <a:cxn ang="0">
                        <a:pos x="13" y="8"/>
                      </a:cxn>
                      <a:cxn ang="0">
                        <a:pos x="12" y="7"/>
                      </a:cxn>
                      <a:cxn ang="0">
                        <a:pos x="11" y="7"/>
                      </a:cxn>
                      <a:cxn ang="0">
                        <a:pos x="11" y="7"/>
                      </a:cxn>
                      <a:cxn ang="0">
                        <a:pos x="10" y="6"/>
                      </a:cxn>
                      <a:cxn ang="0">
                        <a:pos x="9" y="6"/>
                      </a:cxn>
                      <a:cxn ang="0">
                        <a:pos x="8" y="6"/>
                      </a:cxn>
                      <a:cxn ang="0">
                        <a:pos x="7" y="5"/>
                      </a:cxn>
                      <a:cxn ang="0">
                        <a:pos x="6" y="5"/>
                      </a:cxn>
                      <a:cxn ang="0">
                        <a:pos x="5" y="4"/>
                      </a:cxn>
                      <a:cxn ang="0">
                        <a:pos x="5" y="4"/>
                      </a:cxn>
                      <a:cxn ang="0">
                        <a:pos x="4" y="4"/>
                      </a:cxn>
                      <a:cxn ang="0">
                        <a:pos x="3" y="3"/>
                      </a:cxn>
                      <a:cxn ang="0">
                        <a:pos x="2" y="2"/>
                      </a:cxn>
                      <a:cxn ang="0">
                        <a:pos x="1" y="2"/>
                      </a:cxn>
                      <a:cxn ang="0">
                        <a:pos x="0" y="2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61" h="11">
                        <a:moveTo>
                          <a:pt x="60" y="0"/>
                        </a:moveTo>
                        <a:lnTo>
                          <a:pt x="58" y="0"/>
                        </a:lnTo>
                        <a:lnTo>
                          <a:pt x="57" y="1"/>
                        </a:lnTo>
                        <a:lnTo>
                          <a:pt x="57" y="2"/>
                        </a:lnTo>
                        <a:lnTo>
                          <a:pt x="56" y="2"/>
                        </a:lnTo>
                        <a:lnTo>
                          <a:pt x="55" y="3"/>
                        </a:lnTo>
                        <a:lnTo>
                          <a:pt x="54" y="3"/>
                        </a:lnTo>
                        <a:lnTo>
                          <a:pt x="53" y="4"/>
                        </a:lnTo>
                        <a:lnTo>
                          <a:pt x="52" y="4"/>
                        </a:lnTo>
                        <a:lnTo>
                          <a:pt x="51" y="5"/>
                        </a:lnTo>
                        <a:lnTo>
                          <a:pt x="51" y="5"/>
                        </a:lnTo>
                        <a:lnTo>
                          <a:pt x="49" y="6"/>
                        </a:lnTo>
                        <a:lnTo>
                          <a:pt x="49" y="6"/>
                        </a:lnTo>
                        <a:lnTo>
                          <a:pt x="48" y="6"/>
                        </a:lnTo>
                        <a:lnTo>
                          <a:pt x="47" y="7"/>
                        </a:lnTo>
                        <a:lnTo>
                          <a:pt x="46" y="7"/>
                        </a:lnTo>
                        <a:lnTo>
                          <a:pt x="45" y="8"/>
                        </a:lnTo>
                        <a:lnTo>
                          <a:pt x="44" y="8"/>
                        </a:lnTo>
                        <a:lnTo>
                          <a:pt x="43" y="8"/>
                        </a:lnTo>
                        <a:lnTo>
                          <a:pt x="42" y="8"/>
                        </a:lnTo>
                        <a:lnTo>
                          <a:pt x="41" y="9"/>
                        </a:lnTo>
                        <a:lnTo>
                          <a:pt x="40" y="9"/>
                        </a:lnTo>
                        <a:lnTo>
                          <a:pt x="39" y="9"/>
                        </a:lnTo>
                        <a:lnTo>
                          <a:pt x="37" y="10"/>
                        </a:lnTo>
                        <a:lnTo>
                          <a:pt x="37" y="10"/>
                        </a:lnTo>
                        <a:lnTo>
                          <a:pt x="35" y="10"/>
                        </a:lnTo>
                        <a:lnTo>
                          <a:pt x="34" y="10"/>
                        </a:lnTo>
                        <a:lnTo>
                          <a:pt x="33" y="10"/>
                        </a:lnTo>
                        <a:lnTo>
                          <a:pt x="32" y="10"/>
                        </a:lnTo>
                        <a:lnTo>
                          <a:pt x="31" y="10"/>
                        </a:lnTo>
                        <a:lnTo>
                          <a:pt x="30" y="10"/>
                        </a:lnTo>
                        <a:lnTo>
                          <a:pt x="29" y="10"/>
                        </a:lnTo>
                        <a:lnTo>
                          <a:pt x="27" y="10"/>
                        </a:lnTo>
                        <a:lnTo>
                          <a:pt x="26" y="10"/>
                        </a:lnTo>
                        <a:lnTo>
                          <a:pt x="25" y="10"/>
                        </a:lnTo>
                        <a:lnTo>
                          <a:pt x="24" y="10"/>
                        </a:lnTo>
                        <a:lnTo>
                          <a:pt x="23" y="10"/>
                        </a:lnTo>
                        <a:lnTo>
                          <a:pt x="22" y="10"/>
                        </a:lnTo>
                        <a:lnTo>
                          <a:pt x="21" y="10"/>
                        </a:lnTo>
                        <a:lnTo>
                          <a:pt x="20" y="9"/>
                        </a:lnTo>
                        <a:lnTo>
                          <a:pt x="19" y="9"/>
                        </a:lnTo>
                        <a:lnTo>
                          <a:pt x="18" y="9"/>
                        </a:lnTo>
                        <a:lnTo>
                          <a:pt x="17" y="9"/>
                        </a:lnTo>
                        <a:lnTo>
                          <a:pt x="16" y="8"/>
                        </a:lnTo>
                        <a:lnTo>
                          <a:pt x="15" y="8"/>
                        </a:lnTo>
                        <a:lnTo>
                          <a:pt x="14" y="8"/>
                        </a:lnTo>
                        <a:lnTo>
                          <a:pt x="13" y="8"/>
                        </a:lnTo>
                        <a:lnTo>
                          <a:pt x="12" y="7"/>
                        </a:lnTo>
                        <a:lnTo>
                          <a:pt x="11" y="7"/>
                        </a:lnTo>
                        <a:lnTo>
                          <a:pt x="11" y="7"/>
                        </a:lnTo>
                        <a:lnTo>
                          <a:pt x="10" y="6"/>
                        </a:lnTo>
                        <a:lnTo>
                          <a:pt x="9" y="6"/>
                        </a:lnTo>
                        <a:lnTo>
                          <a:pt x="8" y="6"/>
                        </a:lnTo>
                        <a:lnTo>
                          <a:pt x="7" y="5"/>
                        </a:lnTo>
                        <a:lnTo>
                          <a:pt x="6" y="5"/>
                        </a:lnTo>
                        <a:lnTo>
                          <a:pt x="5" y="4"/>
                        </a:lnTo>
                        <a:lnTo>
                          <a:pt x="5" y="4"/>
                        </a:lnTo>
                        <a:lnTo>
                          <a:pt x="4" y="4"/>
                        </a:lnTo>
                        <a:lnTo>
                          <a:pt x="3" y="3"/>
                        </a:lnTo>
                        <a:lnTo>
                          <a:pt x="2" y="2"/>
                        </a:lnTo>
                        <a:lnTo>
                          <a:pt x="1" y="2"/>
                        </a:lnTo>
                        <a:lnTo>
                          <a:pt x="0" y="2"/>
                        </a:lnTo>
                        <a:lnTo>
                          <a:pt x="0" y="1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58" name="Freeform 91"/>
                  <p:cNvSpPr>
                    <a:spLocks/>
                  </p:cNvSpPr>
                  <p:nvPr/>
                </p:nvSpPr>
                <p:spPr bwMode="auto">
                  <a:xfrm>
                    <a:off x="988" y="1757"/>
                    <a:ext cx="46" cy="18"/>
                  </a:xfrm>
                  <a:custGeom>
                    <a:avLst/>
                    <a:gdLst/>
                    <a:ahLst/>
                    <a:cxnLst>
                      <a:cxn ang="0">
                        <a:pos x="45" y="0"/>
                      </a:cxn>
                      <a:cxn ang="0">
                        <a:pos x="42" y="0"/>
                      </a:cxn>
                      <a:cxn ang="0">
                        <a:pos x="40" y="0"/>
                      </a:cxn>
                      <a:cxn ang="0">
                        <a:pos x="38" y="0"/>
                      </a:cxn>
                      <a:cxn ang="0">
                        <a:pos x="37" y="0"/>
                      </a:cxn>
                      <a:cxn ang="0">
                        <a:pos x="36" y="0"/>
                      </a:cxn>
                      <a:cxn ang="0">
                        <a:pos x="34" y="1"/>
                      </a:cxn>
                      <a:cxn ang="0">
                        <a:pos x="32" y="1"/>
                      </a:cxn>
                      <a:cxn ang="0">
                        <a:pos x="31" y="1"/>
                      </a:cxn>
                      <a:cxn ang="0">
                        <a:pos x="29" y="1"/>
                      </a:cxn>
                      <a:cxn ang="0">
                        <a:pos x="28" y="2"/>
                      </a:cxn>
                      <a:cxn ang="0">
                        <a:pos x="26" y="2"/>
                      </a:cxn>
                      <a:cxn ang="0">
                        <a:pos x="25" y="3"/>
                      </a:cxn>
                      <a:cxn ang="0">
                        <a:pos x="23" y="3"/>
                      </a:cxn>
                      <a:cxn ang="0">
                        <a:pos x="22" y="4"/>
                      </a:cxn>
                      <a:cxn ang="0">
                        <a:pos x="20" y="4"/>
                      </a:cxn>
                      <a:cxn ang="0">
                        <a:pos x="19" y="5"/>
                      </a:cxn>
                      <a:cxn ang="0">
                        <a:pos x="18" y="5"/>
                      </a:cxn>
                      <a:cxn ang="0">
                        <a:pos x="16" y="6"/>
                      </a:cxn>
                      <a:cxn ang="0">
                        <a:pos x="15" y="7"/>
                      </a:cxn>
                      <a:cxn ang="0">
                        <a:pos x="13" y="7"/>
                      </a:cxn>
                      <a:cxn ang="0">
                        <a:pos x="12" y="8"/>
                      </a:cxn>
                      <a:cxn ang="0">
                        <a:pos x="11" y="9"/>
                      </a:cxn>
                      <a:cxn ang="0">
                        <a:pos x="9" y="10"/>
                      </a:cxn>
                      <a:cxn ang="0">
                        <a:pos x="8" y="11"/>
                      </a:cxn>
                      <a:cxn ang="0">
                        <a:pos x="7" y="11"/>
                      </a:cxn>
                      <a:cxn ang="0">
                        <a:pos x="6" y="12"/>
                      </a:cxn>
                      <a:cxn ang="0">
                        <a:pos x="4" y="13"/>
                      </a:cxn>
                      <a:cxn ang="0">
                        <a:pos x="3" y="14"/>
                      </a:cxn>
                      <a:cxn ang="0">
                        <a:pos x="2" y="15"/>
                      </a:cxn>
                      <a:cxn ang="0">
                        <a:pos x="0" y="16"/>
                      </a:cxn>
                      <a:cxn ang="0">
                        <a:pos x="0" y="17"/>
                      </a:cxn>
                    </a:cxnLst>
                    <a:rect l="0" t="0" r="r" b="b"/>
                    <a:pathLst>
                      <a:path w="46" h="18">
                        <a:moveTo>
                          <a:pt x="45" y="0"/>
                        </a:moveTo>
                        <a:lnTo>
                          <a:pt x="42" y="0"/>
                        </a:lnTo>
                        <a:lnTo>
                          <a:pt x="40" y="0"/>
                        </a:lnTo>
                        <a:lnTo>
                          <a:pt x="38" y="0"/>
                        </a:lnTo>
                        <a:lnTo>
                          <a:pt x="37" y="0"/>
                        </a:lnTo>
                        <a:lnTo>
                          <a:pt x="36" y="0"/>
                        </a:lnTo>
                        <a:lnTo>
                          <a:pt x="34" y="1"/>
                        </a:lnTo>
                        <a:lnTo>
                          <a:pt x="32" y="1"/>
                        </a:lnTo>
                        <a:lnTo>
                          <a:pt x="31" y="1"/>
                        </a:lnTo>
                        <a:lnTo>
                          <a:pt x="29" y="1"/>
                        </a:lnTo>
                        <a:lnTo>
                          <a:pt x="28" y="2"/>
                        </a:lnTo>
                        <a:lnTo>
                          <a:pt x="26" y="2"/>
                        </a:lnTo>
                        <a:lnTo>
                          <a:pt x="25" y="3"/>
                        </a:lnTo>
                        <a:lnTo>
                          <a:pt x="23" y="3"/>
                        </a:lnTo>
                        <a:lnTo>
                          <a:pt x="22" y="4"/>
                        </a:lnTo>
                        <a:lnTo>
                          <a:pt x="20" y="4"/>
                        </a:lnTo>
                        <a:lnTo>
                          <a:pt x="19" y="5"/>
                        </a:lnTo>
                        <a:lnTo>
                          <a:pt x="18" y="5"/>
                        </a:lnTo>
                        <a:lnTo>
                          <a:pt x="16" y="6"/>
                        </a:lnTo>
                        <a:lnTo>
                          <a:pt x="15" y="7"/>
                        </a:lnTo>
                        <a:lnTo>
                          <a:pt x="13" y="7"/>
                        </a:lnTo>
                        <a:lnTo>
                          <a:pt x="12" y="8"/>
                        </a:lnTo>
                        <a:lnTo>
                          <a:pt x="11" y="9"/>
                        </a:lnTo>
                        <a:lnTo>
                          <a:pt x="9" y="10"/>
                        </a:lnTo>
                        <a:lnTo>
                          <a:pt x="8" y="11"/>
                        </a:lnTo>
                        <a:lnTo>
                          <a:pt x="7" y="11"/>
                        </a:lnTo>
                        <a:lnTo>
                          <a:pt x="6" y="12"/>
                        </a:lnTo>
                        <a:lnTo>
                          <a:pt x="4" y="13"/>
                        </a:lnTo>
                        <a:lnTo>
                          <a:pt x="3" y="14"/>
                        </a:lnTo>
                        <a:lnTo>
                          <a:pt x="2" y="15"/>
                        </a:lnTo>
                        <a:lnTo>
                          <a:pt x="0" y="16"/>
                        </a:lnTo>
                        <a:lnTo>
                          <a:pt x="0" y="17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59" name="Freeform 92"/>
                  <p:cNvSpPr>
                    <a:spLocks/>
                  </p:cNvSpPr>
                  <p:nvPr/>
                </p:nvSpPr>
                <p:spPr bwMode="auto">
                  <a:xfrm>
                    <a:off x="690" y="1654"/>
                    <a:ext cx="249" cy="50"/>
                  </a:xfrm>
                  <a:custGeom>
                    <a:avLst/>
                    <a:gdLst/>
                    <a:ahLst/>
                    <a:cxnLst>
                      <a:cxn ang="0">
                        <a:pos x="248" y="42"/>
                      </a:cxn>
                      <a:cxn ang="0">
                        <a:pos x="241" y="37"/>
                      </a:cxn>
                      <a:cxn ang="0">
                        <a:pos x="238" y="35"/>
                      </a:cxn>
                      <a:cxn ang="0">
                        <a:pos x="235" y="32"/>
                      </a:cxn>
                      <a:cxn ang="0">
                        <a:pos x="231" y="30"/>
                      </a:cxn>
                      <a:cxn ang="0">
                        <a:pos x="228" y="28"/>
                      </a:cxn>
                      <a:cxn ang="0">
                        <a:pos x="225" y="26"/>
                      </a:cxn>
                      <a:cxn ang="0">
                        <a:pos x="221" y="24"/>
                      </a:cxn>
                      <a:cxn ang="0">
                        <a:pos x="218" y="22"/>
                      </a:cxn>
                      <a:cxn ang="0">
                        <a:pos x="214" y="20"/>
                      </a:cxn>
                      <a:cxn ang="0">
                        <a:pos x="211" y="18"/>
                      </a:cxn>
                      <a:cxn ang="0">
                        <a:pos x="207" y="17"/>
                      </a:cxn>
                      <a:cxn ang="0">
                        <a:pos x="204" y="15"/>
                      </a:cxn>
                      <a:cxn ang="0">
                        <a:pos x="200" y="14"/>
                      </a:cxn>
                      <a:cxn ang="0">
                        <a:pos x="196" y="12"/>
                      </a:cxn>
                      <a:cxn ang="0">
                        <a:pos x="192" y="11"/>
                      </a:cxn>
                      <a:cxn ang="0">
                        <a:pos x="188" y="9"/>
                      </a:cxn>
                      <a:cxn ang="0">
                        <a:pos x="185" y="8"/>
                      </a:cxn>
                      <a:cxn ang="0">
                        <a:pos x="181" y="7"/>
                      </a:cxn>
                      <a:cxn ang="0">
                        <a:pos x="177" y="6"/>
                      </a:cxn>
                      <a:cxn ang="0">
                        <a:pos x="173" y="5"/>
                      </a:cxn>
                      <a:cxn ang="0">
                        <a:pos x="169" y="4"/>
                      </a:cxn>
                      <a:cxn ang="0">
                        <a:pos x="165" y="3"/>
                      </a:cxn>
                      <a:cxn ang="0">
                        <a:pos x="161" y="2"/>
                      </a:cxn>
                      <a:cxn ang="0">
                        <a:pos x="157" y="2"/>
                      </a:cxn>
                      <a:cxn ang="0">
                        <a:pos x="153" y="1"/>
                      </a:cxn>
                      <a:cxn ang="0">
                        <a:pos x="149" y="0"/>
                      </a:cxn>
                      <a:cxn ang="0">
                        <a:pos x="145" y="0"/>
                      </a:cxn>
                      <a:cxn ang="0">
                        <a:pos x="141" y="0"/>
                      </a:cxn>
                      <a:cxn ang="0">
                        <a:pos x="136" y="0"/>
                      </a:cxn>
                      <a:cxn ang="0">
                        <a:pos x="132" y="0"/>
                      </a:cxn>
                      <a:cxn ang="0">
                        <a:pos x="128" y="0"/>
                      </a:cxn>
                      <a:cxn ang="0">
                        <a:pos x="119" y="0"/>
                      </a:cxn>
                      <a:cxn ang="0">
                        <a:pos x="114" y="0"/>
                      </a:cxn>
                      <a:cxn ang="0">
                        <a:pos x="110" y="0"/>
                      </a:cxn>
                      <a:cxn ang="0">
                        <a:pos x="106" y="1"/>
                      </a:cxn>
                      <a:cxn ang="0">
                        <a:pos x="101" y="1"/>
                      </a:cxn>
                      <a:cxn ang="0">
                        <a:pos x="96" y="2"/>
                      </a:cxn>
                      <a:cxn ang="0">
                        <a:pos x="92" y="3"/>
                      </a:cxn>
                      <a:cxn ang="0">
                        <a:pos x="88" y="4"/>
                      </a:cxn>
                      <a:cxn ang="0">
                        <a:pos x="84" y="5"/>
                      </a:cxn>
                      <a:cxn ang="0">
                        <a:pos x="79" y="6"/>
                      </a:cxn>
                      <a:cxn ang="0">
                        <a:pos x="75" y="7"/>
                      </a:cxn>
                      <a:cxn ang="0">
                        <a:pos x="71" y="8"/>
                      </a:cxn>
                      <a:cxn ang="0">
                        <a:pos x="66" y="10"/>
                      </a:cxn>
                      <a:cxn ang="0">
                        <a:pos x="62" y="11"/>
                      </a:cxn>
                      <a:cxn ang="0">
                        <a:pos x="58" y="13"/>
                      </a:cxn>
                      <a:cxn ang="0">
                        <a:pos x="54" y="14"/>
                      </a:cxn>
                      <a:cxn ang="0">
                        <a:pos x="50" y="16"/>
                      </a:cxn>
                      <a:cxn ang="0">
                        <a:pos x="46" y="18"/>
                      </a:cxn>
                      <a:cxn ang="0">
                        <a:pos x="42" y="20"/>
                      </a:cxn>
                      <a:cxn ang="0">
                        <a:pos x="39" y="22"/>
                      </a:cxn>
                      <a:cxn ang="0">
                        <a:pos x="35" y="24"/>
                      </a:cxn>
                      <a:cxn ang="0">
                        <a:pos x="31" y="26"/>
                      </a:cxn>
                      <a:cxn ang="0">
                        <a:pos x="28" y="28"/>
                      </a:cxn>
                      <a:cxn ang="0">
                        <a:pos x="24" y="30"/>
                      </a:cxn>
                      <a:cxn ang="0">
                        <a:pos x="20" y="33"/>
                      </a:cxn>
                      <a:cxn ang="0">
                        <a:pos x="17" y="36"/>
                      </a:cxn>
                      <a:cxn ang="0">
                        <a:pos x="13" y="38"/>
                      </a:cxn>
                      <a:cxn ang="0">
                        <a:pos x="10" y="41"/>
                      </a:cxn>
                      <a:cxn ang="0">
                        <a:pos x="7" y="43"/>
                      </a:cxn>
                      <a:cxn ang="0">
                        <a:pos x="3" y="46"/>
                      </a:cxn>
                      <a:cxn ang="0">
                        <a:pos x="0" y="49"/>
                      </a:cxn>
                    </a:cxnLst>
                    <a:rect l="0" t="0" r="r" b="b"/>
                    <a:pathLst>
                      <a:path w="249" h="50">
                        <a:moveTo>
                          <a:pt x="248" y="42"/>
                        </a:moveTo>
                        <a:lnTo>
                          <a:pt x="241" y="37"/>
                        </a:lnTo>
                        <a:lnTo>
                          <a:pt x="238" y="35"/>
                        </a:lnTo>
                        <a:lnTo>
                          <a:pt x="235" y="32"/>
                        </a:lnTo>
                        <a:lnTo>
                          <a:pt x="231" y="30"/>
                        </a:lnTo>
                        <a:lnTo>
                          <a:pt x="228" y="28"/>
                        </a:lnTo>
                        <a:lnTo>
                          <a:pt x="225" y="26"/>
                        </a:lnTo>
                        <a:lnTo>
                          <a:pt x="221" y="24"/>
                        </a:lnTo>
                        <a:lnTo>
                          <a:pt x="218" y="22"/>
                        </a:lnTo>
                        <a:lnTo>
                          <a:pt x="214" y="20"/>
                        </a:lnTo>
                        <a:lnTo>
                          <a:pt x="211" y="18"/>
                        </a:lnTo>
                        <a:lnTo>
                          <a:pt x="207" y="17"/>
                        </a:lnTo>
                        <a:lnTo>
                          <a:pt x="204" y="15"/>
                        </a:lnTo>
                        <a:lnTo>
                          <a:pt x="200" y="14"/>
                        </a:lnTo>
                        <a:lnTo>
                          <a:pt x="196" y="12"/>
                        </a:lnTo>
                        <a:lnTo>
                          <a:pt x="192" y="11"/>
                        </a:lnTo>
                        <a:lnTo>
                          <a:pt x="188" y="9"/>
                        </a:lnTo>
                        <a:lnTo>
                          <a:pt x="185" y="8"/>
                        </a:lnTo>
                        <a:lnTo>
                          <a:pt x="181" y="7"/>
                        </a:lnTo>
                        <a:lnTo>
                          <a:pt x="177" y="6"/>
                        </a:lnTo>
                        <a:lnTo>
                          <a:pt x="173" y="5"/>
                        </a:lnTo>
                        <a:lnTo>
                          <a:pt x="169" y="4"/>
                        </a:lnTo>
                        <a:lnTo>
                          <a:pt x="165" y="3"/>
                        </a:lnTo>
                        <a:lnTo>
                          <a:pt x="161" y="2"/>
                        </a:lnTo>
                        <a:lnTo>
                          <a:pt x="157" y="2"/>
                        </a:lnTo>
                        <a:lnTo>
                          <a:pt x="153" y="1"/>
                        </a:lnTo>
                        <a:lnTo>
                          <a:pt x="149" y="0"/>
                        </a:lnTo>
                        <a:lnTo>
                          <a:pt x="145" y="0"/>
                        </a:lnTo>
                        <a:lnTo>
                          <a:pt x="141" y="0"/>
                        </a:lnTo>
                        <a:lnTo>
                          <a:pt x="136" y="0"/>
                        </a:lnTo>
                        <a:lnTo>
                          <a:pt x="132" y="0"/>
                        </a:lnTo>
                        <a:lnTo>
                          <a:pt x="128" y="0"/>
                        </a:lnTo>
                        <a:lnTo>
                          <a:pt x="119" y="0"/>
                        </a:lnTo>
                        <a:lnTo>
                          <a:pt x="114" y="0"/>
                        </a:lnTo>
                        <a:lnTo>
                          <a:pt x="110" y="0"/>
                        </a:lnTo>
                        <a:lnTo>
                          <a:pt x="106" y="1"/>
                        </a:lnTo>
                        <a:lnTo>
                          <a:pt x="101" y="1"/>
                        </a:lnTo>
                        <a:lnTo>
                          <a:pt x="96" y="2"/>
                        </a:lnTo>
                        <a:lnTo>
                          <a:pt x="92" y="3"/>
                        </a:lnTo>
                        <a:lnTo>
                          <a:pt x="88" y="4"/>
                        </a:lnTo>
                        <a:lnTo>
                          <a:pt x="84" y="5"/>
                        </a:lnTo>
                        <a:lnTo>
                          <a:pt x="79" y="6"/>
                        </a:lnTo>
                        <a:lnTo>
                          <a:pt x="75" y="7"/>
                        </a:lnTo>
                        <a:lnTo>
                          <a:pt x="71" y="8"/>
                        </a:lnTo>
                        <a:lnTo>
                          <a:pt x="66" y="10"/>
                        </a:lnTo>
                        <a:lnTo>
                          <a:pt x="62" y="11"/>
                        </a:lnTo>
                        <a:lnTo>
                          <a:pt x="58" y="13"/>
                        </a:lnTo>
                        <a:lnTo>
                          <a:pt x="54" y="14"/>
                        </a:lnTo>
                        <a:lnTo>
                          <a:pt x="50" y="16"/>
                        </a:lnTo>
                        <a:lnTo>
                          <a:pt x="46" y="18"/>
                        </a:lnTo>
                        <a:lnTo>
                          <a:pt x="42" y="20"/>
                        </a:lnTo>
                        <a:lnTo>
                          <a:pt x="39" y="22"/>
                        </a:lnTo>
                        <a:lnTo>
                          <a:pt x="35" y="24"/>
                        </a:lnTo>
                        <a:lnTo>
                          <a:pt x="31" y="26"/>
                        </a:lnTo>
                        <a:lnTo>
                          <a:pt x="28" y="28"/>
                        </a:lnTo>
                        <a:lnTo>
                          <a:pt x="24" y="30"/>
                        </a:lnTo>
                        <a:lnTo>
                          <a:pt x="20" y="33"/>
                        </a:lnTo>
                        <a:lnTo>
                          <a:pt x="17" y="36"/>
                        </a:lnTo>
                        <a:lnTo>
                          <a:pt x="13" y="38"/>
                        </a:lnTo>
                        <a:lnTo>
                          <a:pt x="10" y="41"/>
                        </a:lnTo>
                        <a:lnTo>
                          <a:pt x="7" y="43"/>
                        </a:lnTo>
                        <a:lnTo>
                          <a:pt x="3" y="46"/>
                        </a:lnTo>
                        <a:lnTo>
                          <a:pt x="0" y="49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60" name="Freeform 93"/>
                  <p:cNvSpPr>
                    <a:spLocks/>
                  </p:cNvSpPr>
                  <p:nvPr/>
                </p:nvSpPr>
                <p:spPr bwMode="auto">
                  <a:xfrm>
                    <a:off x="674" y="1703"/>
                    <a:ext cx="17" cy="70"/>
                  </a:xfrm>
                  <a:custGeom>
                    <a:avLst/>
                    <a:gdLst/>
                    <a:ahLst/>
                    <a:cxnLst>
                      <a:cxn ang="0">
                        <a:pos x="16" y="0"/>
                      </a:cxn>
                      <a:cxn ang="0">
                        <a:pos x="14" y="2"/>
                      </a:cxn>
                      <a:cxn ang="0">
                        <a:pos x="14" y="3"/>
                      </a:cxn>
                      <a:cxn ang="0">
                        <a:pos x="13" y="5"/>
                      </a:cxn>
                      <a:cxn ang="0">
                        <a:pos x="12" y="6"/>
                      </a:cxn>
                      <a:cxn ang="0">
                        <a:pos x="11" y="7"/>
                      </a:cxn>
                      <a:cxn ang="0">
                        <a:pos x="10" y="9"/>
                      </a:cxn>
                      <a:cxn ang="0">
                        <a:pos x="10" y="10"/>
                      </a:cxn>
                      <a:cxn ang="0">
                        <a:pos x="9" y="11"/>
                      </a:cxn>
                      <a:cxn ang="0">
                        <a:pos x="8" y="13"/>
                      </a:cxn>
                      <a:cxn ang="0">
                        <a:pos x="7" y="14"/>
                      </a:cxn>
                      <a:cxn ang="0">
                        <a:pos x="7" y="15"/>
                      </a:cxn>
                      <a:cxn ang="0">
                        <a:pos x="6" y="17"/>
                      </a:cxn>
                      <a:cxn ang="0">
                        <a:pos x="6" y="18"/>
                      </a:cxn>
                      <a:cxn ang="0">
                        <a:pos x="5" y="19"/>
                      </a:cxn>
                      <a:cxn ang="0">
                        <a:pos x="4" y="21"/>
                      </a:cxn>
                      <a:cxn ang="0">
                        <a:pos x="4" y="22"/>
                      </a:cxn>
                      <a:cxn ang="0">
                        <a:pos x="4" y="23"/>
                      </a:cxn>
                      <a:cxn ang="0">
                        <a:pos x="3" y="25"/>
                      </a:cxn>
                      <a:cxn ang="0">
                        <a:pos x="3" y="26"/>
                      </a:cxn>
                      <a:cxn ang="0">
                        <a:pos x="2" y="28"/>
                      </a:cxn>
                      <a:cxn ang="0">
                        <a:pos x="2" y="29"/>
                      </a:cxn>
                      <a:cxn ang="0">
                        <a:pos x="2" y="31"/>
                      </a:cxn>
                      <a:cxn ang="0">
                        <a:pos x="1" y="32"/>
                      </a:cxn>
                      <a:cxn ang="0">
                        <a:pos x="1" y="34"/>
                      </a:cxn>
                      <a:cxn ang="0">
                        <a:pos x="1" y="35"/>
                      </a:cxn>
                      <a:cxn ang="0">
                        <a:pos x="1" y="37"/>
                      </a:cxn>
                      <a:cxn ang="0">
                        <a:pos x="0" y="39"/>
                      </a:cxn>
                      <a:cxn ang="0">
                        <a:pos x="0" y="40"/>
                      </a:cxn>
                      <a:cxn ang="0">
                        <a:pos x="0" y="41"/>
                      </a:cxn>
                      <a:cxn ang="0">
                        <a:pos x="0" y="43"/>
                      </a:cxn>
                      <a:cxn ang="0">
                        <a:pos x="0" y="45"/>
                      </a:cxn>
                      <a:cxn ang="0">
                        <a:pos x="0" y="46"/>
                      </a:cxn>
                      <a:cxn ang="0">
                        <a:pos x="0" y="47"/>
                      </a:cxn>
                      <a:cxn ang="0">
                        <a:pos x="0" y="48"/>
                      </a:cxn>
                      <a:cxn ang="0">
                        <a:pos x="0" y="49"/>
                      </a:cxn>
                      <a:cxn ang="0">
                        <a:pos x="0" y="49"/>
                      </a:cxn>
                      <a:cxn ang="0">
                        <a:pos x="0" y="50"/>
                      </a:cxn>
                      <a:cxn ang="0">
                        <a:pos x="0" y="51"/>
                      </a:cxn>
                      <a:cxn ang="0">
                        <a:pos x="0" y="52"/>
                      </a:cxn>
                      <a:cxn ang="0">
                        <a:pos x="0" y="53"/>
                      </a:cxn>
                      <a:cxn ang="0">
                        <a:pos x="1" y="53"/>
                      </a:cxn>
                      <a:cxn ang="0">
                        <a:pos x="1" y="54"/>
                      </a:cxn>
                      <a:cxn ang="0">
                        <a:pos x="1" y="55"/>
                      </a:cxn>
                      <a:cxn ang="0">
                        <a:pos x="1" y="56"/>
                      </a:cxn>
                      <a:cxn ang="0">
                        <a:pos x="1" y="57"/>
                      </a:cxn>
                      <a:cxn ang="0">
                        <a:pos x="1" y="57"/>
                      </a:cxn>
                      <a:cxn ang="0">
                        <a:pos x="1" y="58"/>
                      </a:cxn>
                      <a:cxn ang="0">
                        <a:pos x="2" y="59"/>
                      </a:cxn>
                      <a:cxn ang="0">
                        <a:pos x="2" y="59"/>
                      </a:cxn>
                      <a:cxn ang="0">
                        <a:pos x="2" y="60"/>
                      </a:cxn>
                      <a:cxn ang="0">
                        <a:pos x="2" y="61"/>
                      </a:cxn>
                      <a:cxn ang="0">
                        <a:pos x="2" y="62"/>
                      </a:cxn>
                      <a:cxn ang="0">
                        <a:pos x="2" y="63"/>
                      </a:cxn>
                      <a:cxn ang="0">
                        <a:pos x="2" y="63"/>
                      </a:cxn>
                      <a:cxn ang="0">
                        <a:pos x="3" y="64"/>
                      </a:cxn>
                      <a:cxn ang="0">
                        <a:pos x="3" y="65"/>
                      </a:cxn>
                      <a:cxn ang="0">
                        <a:pos x="3" y="65"/>
                      </a:cxn>
                      <a:cxn ang="0">
                        <a:pos x="4" y="66"/>
                      </a:cxn>
                      <a:cxn ang="0">
                        <a:pos x="4" y="67"/>
                      </a:cxn>
                      <a:cxn ang="0">
                        <a:pos x="4" y="68"/>
                      </a:cxn>
                      <a:cxn ang="0">
                        <a:pos x="4" y="69"/>
                      </a:cxn>
                      <a:cxn ang="0">
                        <a:pos x="5" y="69"/>
                      </a:cxn>
                    </a:cxnLst>
                    <a:rect l="0" t="0" r="r" b="b"/>
                    <a:pathLst>
                      <a:path w="17" h="70">
                        <a:moveTo>
                          <a:pt x="16" y="0"/>
                        </a:moveTo>
                        <a:lnTo>
                          <a:pt x="14" y="2"/>
                        </a:lnTo>
                        <a:lnTo>
                          <a:pt x="14" y="3"/>
                        </a:lnTo>
                        <a:lnTo>
                          <a:pt x="13" y="5"/>
                        </a:lnTo>
                        <a:lnTo>
                          <a:pt x="12" y="6"/>
                        </a:lnTo>
                        <a:lnTo>
                          <a:pt x="11" y="7"/>
                        </a:lnTo>
                        <a:lnTo>
                          <a:pt x="10" y="9"/>
                        </a:lnTo>
                        <a:lnTo>
                          <a:pt x="10" y="10"/>
                        </a:lnTo>
                        <a:lnTo>
                          <a:pt x="9" y="11"/>
                        </a:lnTo>
                        <a:lnTo>
                          <a:pt x="8" y="13"/>
                        </a:lnTo>
                        <a:lnTo>
                          <a:pt x="7" y="14"/>
                        </a:lnTo>
                        <a:lnTo>
                          <a:pt x="7" y="15"/>
                        </a:lnTo>
                        <a:lnTo>
                          <a:pt x="6" y="17"/>
                        </a:lnTo>
                        <a:lnTo>
                          <a:pt x="6" y="18"/>
                        </a:lnTo>
                        <a:lnTo>
                          <a:pt x="5" y="19"/>
                        </a:lnTo>
                        <a:lnTo>
                          <a:pt x="4" y="21"/>
                        </a:lnTo>
                        <a:lnTo>
                          <a:pt x="4" y="22"/>
                        </a:lnTo>
                        <a:lnTo>
                          <a:pt x="4" y="23"/>
                        </a:lnTo>
                        <a:lnTo>
                          <a:pt x="3" y="25"/>
                        </a:lnTo>
                        <a:lnTo>
                          <a:pt x="3" y="26"/>
                        </a:lnTo>
                        <a:lnTo>
                          <a:pt x="2" y="28"/>
                        </a:lnTo>
                        <a:lnTo>
                          <a:pt x="2" y="29"/>
                        </a:lnTo>
                        <a:lnTo>
                          <a:pt x="2" y="31"/>
                        </a:lnTo>
                        <a:lnTo>
                          <a:pt x="1" y="32"/>
                        </a:lnTo>
                        <a:lnTo>
                          <a:pt x="1" y="34"/>
                        </a:lnTo>
                        <a:lnTo>
                          <a:pt x="1" y="35"/>
                        </a:lnTo>
                        <a:lnTo>
                          <a:pt x="1" y="37"/>
                        </a:lnTo>
                        <a:lnTo>
                          <a:pt x="0" y="39"/>
                        </a:lnTo>
                        <a:lnTo>
                          <a:pt x="0" y="40"/>
                        </a:lnTo>
                        <a:lnTo>
                          <a:pt x="0" y="41"/>
                        </a:lnTo>
                        <a:lnTo>
                          <a:pt x="0" y="43"/>
                        </a:lnTo>
                        <a:lnTo>
                          <a:pt x="0" y="45"/>
                        </a:lnTo>
                        <a:lnTo>
                          <a:pt x="0" y="46"/>
                        </a:lnTo>
                        <a:lnTo>
                          <a:pt x="0" y="47"/>
                        </a:lnTo>
                        <a:lnTo>
                          <a:pt x="0" y="48"/>
                        </a:lnTo>
                        <a:lnTo>
                          <a:pt x="0" y="49"/>
                        </a:lnTo>
                        <a:lnTo>
                          <a:pt x="0" y="49"/>
                        </a:lnTo>
                        <a:lnTo>
                          <a:pt x="0" y="50"/>
                        </a:lnTo>
                        <a:lnTo>
                          <a:pt x="0" y="51"/>
                        </a:lnTo>
                        <a:lnTo>
                          <a:pt x="0" y="52"/>
                        </a:lnTo>
                        <a:lnTo>
                          <a:pt x="0" y="53"/>
                        </a:lnTo>
                        <a:lnTo>
                          <a:pt x="1" y="53"/>
                        </a:lnTo>
                        <a:lnTo>
                          <a:pt x="1" y="54"/>
                        </a:lnTo>
                        <a:lnTo>
                          <a:pt x="1" y="55"/>
                        </a:lnTo>
                        <a:lnTo>
                          <a:pt x="1" y="56"/>
                        </a:lnTo>
                        <a:lnTo>
                          <a:pt x="1" y="57"/>
                        </a:lnTo>
                        <a:lnTo>
                          <a:pt x="1" y="57"/>
                        </a:lnTo>
                        <a:lnTo>
                          <a:pt x="1" y="58"/>
                        </a:lnTo>
                        <a:lnTo>
                          <a:pt x="2" y="59"/>
                        </a:lnTo>
                        <a:lnTo>
                          <a:pt x="2" y="59"/>
                        </a:lnTo>
                        <a:lnTo>
                          <a:pt x="2" y="60"/>
                        </a:lnTo>
                        <a:lnTo>
                          <a:pt x="2" y="61"/>
                        </a:lnTo>
                        <a:lnTo>
                          <a:pt x="2" y="62"/>
                        </a:lnTo>
                        <a:lnTo>
                          <a:pt x="2" y="63"/>
                        </a:lnTo>
                        <a:lnTo>
                          <a:pt x="2" y="63"/>
                        </a:lnTo>
                        <a:lnTo>
                          <a:pt x="3" y="64"/>
                        </a:lnTo>
                        <a:lnTo>
                          <a:pt x="3" y="65"/>
                        </a:lnTo>
                        <a:lnTo>
                          <a:pt x="3" y="65"/>
                        </a:lnTo>
                        <a:lnTo>
                          <a:pt x="4" y="66"/>
                        </a:lnTo>
                        <a:lnTo>
                          <a:pt x="4" y="67"/>
                        </a:lnTo>
                        <a:lnTo>
                          <a:pt x="4" y="68"/>
                        </a:lnTo>
                        <a:lnTo>
                          <a:pt x="4" y="69"/>
                        </a:lnTo>
                        <a:lnTo>
                          <a:pt x="5" y="69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261" name="Group 94"/>
                  <p:cNvGrpSpPr>
                    <a:grpSpLocks/>
                  </p:cNvGrpSpPr>
                  <p:nvPr/>
                </p:nvGrpSpPr>
                <p:grpSpPr bwMode="auto">
                  <a:xfrm>
                    <a:off x="735" y="1828"/>
                    <a:ext cx="118" cy="17"/>
                    <a:chOff x="735" y="1828"/>
                    <a:chExt cx="118" cy="17"/>
                  </a:xfrm>
                </p:grpSpPr>
                <p:sp>
                  <p:nvSpPr>
                    <p:cNvPr id="285" name="Freeform 95"/>
                    <p:cNvSpPr>
                      <a:spLocks/>
                    </p:cNvSpPr>
                    <p:nvPr/>
                  </p:nvSpPr>
                  <p:spPr bwMode="auto">
                    <a:xfrm>
                      <a:off x="735" y="1830"/>
                      <a:ext cx="101" cy="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8"/>
                        </a:cxn>
                        <a:cxn ang="0">
                          <a:pos x="4" y="7"/>
                        </a:cxn>
                        <a:cxn ang="0">
                          <a:pos x="6" y="7"/>
                        </a:cxn>
                        <a:cxn ang="0">
                          <a:pos x="8" y="6"/>
                        </a:cxn>
                        <a:cxn ang="0">
                          <a:pos x="10" y="6"/>
                        </a:cxn>
                        <a:cxn ang="0">
                          <a:pos x="12" y="5"/>
                        </a:cxn>
                        <a:cxn ang="0">
                          <a:pos x="14" y="5"/>
                        </a:cxn>
                        <a:cxn ang="0">
                          <a:pos x="16" y="4"/>
                        </a:cxn>
                        <a:cxn ang="0">
                          <a:pos x="19" y="4"/>
                        </a:cxn>
                        <a:cxn ang="0">
                          <a:pos x="21" y="4"/>
                        </a:cxn>
                        <a:cxn ang="0">
                          <a:pos x="23" y="3"/>
                        </a:cxn>
                        <a:cxn ang="0">
                          <a:pos x="25" y="3"/>
                        </a:cxn>
                        <a:cxn ang="0">
                          <a:pos x="27" y="2"/>
                        </a:cxn>
                        <a:cxn ang="0">
                          <a:pos x="29" y="2"/>
                        </a:cxn>
                        <a:cxn ang="0">
                          <a:pos x="31" y="2"/>
                        </a:cxn>
                        <a:cxn ang="0">
                          <a:pos x="34" y="2"/>
                        </a:cxn>
                        <a:cxn ang="0">
                          <a:pos x="36" y="2"/>
                        </a:cxn>
                        <a:cxn ang="0">
                          <a:pos x="38" y="1"/>
                        </a:cxn>
                        <a:cxn ang="0">
                          <a:pos x="40" y="1"/>
                        </a:cxn>
                        <a:cxn ang="0">
                          <a:pos x="43" y="1"/>
                        </a:cxn>
                        <a:cxn ang="0">
                          <a:pos x="45" y="0"/>
                        </a:cxn>
                        <a:cxn ang="0">
                          <a:pos x="47" y="0"/>
                        </a:cxn>
                        <a:cxn ang="0">
                          <a:pos x="49" y="0"/>
                        </a:cxn>
                        <a:cxn ang="0">
                          <a:pos x="51" y="0"/>
                        </a:cxn>
                        <a:cxn ang="0">
                          <a:pos x="54" y="0"/>
                        </a:cxn>
                        <a:cxn ang="0">
                          <a:pos x="56" y="0"/>
                        </a:cxn>
                        <a:cxn ang="0">
                          <a:pos x="58" y="0"/>
                        </a:cxn>
                        <a:cxn ang="0">
                          <a:pos x="61" y="0"/>
                        </a:cxn>
                        <a:cxn ang="0">
                          <a:pos x="63" y="0"/>
                        </a:cxn>
                        <a:cxn ang="0">
                          <a:pos x="65" y="0"/>
                        </a:cxn>
                        <a:cxn ang="0">
                          <a:pos x="67" y="0"/>
                        </a:cxn>
                        <a:cxn ang="0">
                          <a:pos x="70" y="0"/>
                        </a:cxn>
                        <a:cxn ang="0">
                          <a:pos x="71" y="0"/>
                        </a:cxn>
                        <a:cxn ang="0">
                          <a:pos x="72" y="0"/>
                        </a:cxn>
                        <a:cxn ang="0">
                          <a:pos x="73" y="0"/>
                        </a:cxn>
                        <a:cxn ang="0">
                          <a:pos x="74" y="0"/>
                        </a:cxn>
                        <a:cxn ang="0">
                          <a:pos x="75" y="0"/>
                        </a:cxn>
                        <a:cxn ang="0">
                          <a:pos x="76" y="0"/>
                        </a:cxn>
                        <a:cxn ang="0">
                          <a:pos x="77" y="0"/>
                        </a:cxn>
                        <a:cxn ang="0">
                          <a:pos x="78" y="0"/>
                        </a:cxn>
                        <a:cxn ang="0">
                          <a:pos x="79" y="0"/>
                        </a:cxn>
                        <a:cxn ang="0">
                          <a:pos x="80" y="0"/>
                        </a:cxn>
                        <a:cxn ang="0">
                          <a:pos x="81" y="0"/>
                        </a:cxn>
                        <a:cxn ang="0">
                          <a:pos x="82" y="0"/>
                        </a:cxn>
                        <a:cxn ang="0">
                          <a:pos x="83" y="0"/>
                        </a:cxn>
                        <a:cxn ang="0">
                          <a:pos x="84" y="0"/>
                        </a:cxn>
                        <a:cxn ang="0">
                          <a:pos x="85" y="0"/>
                        </a:cxn>
                        <a:cxn ang="0">
                          <a:pos x="85" y="0"/>
                        </a:cxn>
                        <a:cxn ang="0">
                          <a:pos x="87" y="0"/>
                        </a:cxn>
                        <a:cxn ang="0">
                          <a:pos x="87" y="0"/>
                        </a:cxn>
                        <a:cxn ang="0">
                          <a:pos x="88" y="0"/>
                        </a:cxn>
                        <a:cxn ang="0">
                          <a:pos x="89" y="0"/>
                        </a:cxn>
                        <a:cxn ang="0">
                          <a:pos x="90" y="0"/>
                        </a:cxn>
                        <a:cxn ang="0">
                          <a:pos x="91" y="0"/>
                        </a:cxn>
                        <a:cxn ang="0">
                          <a:pos x="92" y="0"/>
                        </a:cxn>
                        <a:cxn ang="0">
                          <a:pos x="93" y="0"/>
                        </a:cxn>
                        <a:cxn ang="0">
                          <a:pos x="94" y="0"/>
                        </a:cxn>
                        <a:cxn ang="0">
                          <a:pos x="95" y="1"/>
                        </a:cxn>
                        <a:cxn ang="0">
                          <a:pos x="96" y="1"/>
                        </a:cxn>
                        <a:cxn ang="0">
                          <a:pos x="97" y="1"/>
                        </a:cxn>
                        <a:cxn ang="0">
                          <a:pos x="98" y="1"/>
                        </a:cxn>
                        <a:cxn ang="0">
                          <a:pos x="99" y="1"/>
                        </a:cxn>
                        <a:cxn ang="0">
                          <a:pos x="100" y="1"/>
                        </a:cxn>
                      </a:cxnLst>
                      <a:rect l="0" t="0" r="r" b="b"/>
                      <a:pathLst>
                        <a:path w="101" h="9">
                          <a:moveTo>
                            <a:pt x="0" y="8"/>
                          </a:moveTo>
                          <a:lnTo>
                            <a:pt x="4" y="7"/>
                          </a:lnTo>
                          <a:lnTo>
                            <a:pt x="6" y="7"/>
                          </a:lnTo>
                          <a:lnTo>
                            <a:pt x="8" y="6"/>
                          </a:lnTo>
                          <a:lnTo>
                            <a:pt x="10" y="6"/>
                          </a:lnTo>
                          <a:lnTo>
                            <a:pt x="12" y="5"/>
                          </a:lnTo>
                          <a:lnTo>
                            <a:pt x="14" y="5"/>
                          </a:lnTo>
                          <a:lnTo>
                            <a:pt x="16" y="4"/>
                          </a:lnTo>
                          <a:lnTo>
                            <a:pt x="19" y="4"/>
                          </a:lnTo>
                          <a:lnTo>
                            <a:pt x="21" y="4"/>
                          </a:lnTo>
                          <a:lnTo>
                            <a:pt x="23" y="3"/>
                          </a:lnTo>
                          <a:lnTo>
                            <a:pt x="25" y="3"/>
                          </a:lnTo>
                          <a:lnTo>
                            <a:pt x="27" y="2"/>
                          </a:lnTo>
                          <a:lnTo>
                            <a:pt x="29" y="2"/>
                          </a:lnTo>
                          <a:lnTo>
                            <a:pt x="31" y="2"/>
                          </a:lnTo>
                          <a:lnTo>
                            <a:pt x="34" y="2"/>
                          </a:lnTo>
                          <a:lnTo>
                            <a:pt x="36" y="2"/>
                          </a:lnTo>
                          <a:lnTo>
                            <a:pt x="38" y="1"/>
                          </a:lnTo>
                          <a:lnTo>
                            <a:pt x="40" y="1"/>
                          </a:lnTo>
                          <a:lnTo>
                            <a:pt x="43" y="1"/>
                          </a:lnTo>
                          <a:lnTo>
                            <a:pt x="45" y="0"/>
                          </a:lnTo>
                          <a:lnTo>
                            <a:pt x="47" y="0"/>
                          </a:lnTo>
                          <a:lnTo>
                            <a:pt x="49" y="0"/>
                          </a:lnTo>
                          <a:lnTo>
                            <a:pt x="51" y="0"/>
                          </a:lnTo>
                          <a:lnTo>
                            <a:pt x="54" y="0"/>
                          </a:lnTo>
                          <a:lnTo>
                            <a:pt x="56" y="0"/>
                          </a:lnTo>
                          <a:lnTo>
                            <a:pt x="58" y="0"/>
                          </a:lnTo>
                          <a:lnTo>
                            <a:pt x="61" y="0"/>
                          </a:lnTo>
                          <a:lnTo>
                            <a:pt x="63" y="0"/>
                          </a:lnTo>
                          <a:lnTo>
                            <a:pt x="65" y="0"/>
                          </a:lnTo>
                          <a:lnTo>
                            <a:pt x="67" y="0"/>
                          </a:lnTo>
                          <a:lnTo>
                            <a:pt x="70" y="0"/>
                          </a:lnTo>
                          <a:lnTo>
                            <a:pt x="71" y="0"/>
                          </a:lnTo>
                          <a:lnTo>
                            <a:pt x="72" y="0"/>
                          </a:lnTo>
                          <a:lnTo>
                            <a:pt x="73" y="0"/>
                          </a:lnTo>
                          <a:lnTo>
                            <a:pt x="74" y="0"/>
                          </a:lnTo>
                          <a:lnTo>
                            <a:pt x="75" y="0"/>
                          </a:lnTo>
                          <a:lnTo>
                            <a:pt x="76" y="0"/>
                          </a:lnTo>
                          <a:lnTo>
                            <a:pt x="77" y="0"/>
                          </a:lnTo>
                          <a:lnTo>
                            <a:pt x="78" y="0"/>
                          </a:lnTo>
                          <a:lnTo>
                            <a:pt x="79" y="0"/>
                          </a:lnTo>
                          <a:lnTo>
                            <a:pt x="80" y="0"/>
                          </a:lnTo>
                          <a:lnTo>
                            <a:pt x="81" y="0"/>
                          </a:lnTo>
                          <a:lnTo>
                            <a:pt x="82" y="0"/>
                          </a:lnTo>
                          <a:lnTo>
                            <a:pt x="83" y="0"/>
                          </a:lnTo>
                          <a:lnTo>
                            <a:pt x="84" y="0"/>
                          </a:lnTo>
                          <a:lnTo>
                            <a:pt x="85" y="0"/>
                          </a:lnTo>
                          <a:lnTo>
                            <a:pt x="85" y="0"/>
                          </a:lnTo>
                          <a:lnTo>
                            <a:pt x="87" y="0"/>
                          </a:lnTo>
                          <a:lnTo>
                            <a:pt x="87" y="0"/>
                          </a:lnTo>
                          <a:lnTo>
                            <a:pt x="88" y="0"/>
                          </a:lnTo>
                          <a:lnTo>
                            <a:pt x="89" y="0"/>
                          </a:lnTo>
                          <a:lnTo>
                            <a:pt x="90" y="0"/>
                          </a:lnTo>
                          <a:lnTo>
                            <a:pt x="91" y="0"/>
                          </a:lnTo>
                          <a:lnTo>
                            <a:pt x="92" y="0"/>
                          </a:lnTo>
                          <a:lnTo>
                            <a:pt x="93" y="0"/>
                          </a:lnTo>
                          <a:lnTo>
                            <a:pt x="94" y="0"/>
                          </a:lnTo>
                          <a:lnTo>
                            <a:pt x="95" y="1"/>
                          </a:lnTo>
                          <a:lnTo>
                            <a:pt x="96" y="1"/>
                          </a:lnTo>
                          <a:lnTo>
                            <a:pt x="97" y="1"/>
                          </a:lnTo>
                          <a:lnTo>
                            <a:pt x="98" y="1"/>
                          </a:lnTo>
                          <a:lnTo>
                            <a:pt x="99" y="1"/>
                          </a:lnTo>
                          <a:lnTo>
                            <a:pt x="100" y="1"/>
                          </a:lnTo>
                        </a:path>
                      </a:pathLst>
                    </a:custGeom>
                    <a:noFill/>
                    <a:ln w="127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86" name="Freeform 96"/>
                    <p:cNvSpPr>
                      <a:spLocks/>
                    </p:cNvSpPr>
                    <p:nvPr/>
                  </p:nvSpPr>
                  <p:spPr bwMode="auto">
                    <a:xfrm>
                      <a:off x="836" y="1828"/>
                      <a:ext cx="17" cy="1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"/>
                        </a:cxn>
                        <a:cxn ang="0">
                          <a:pos x="0" y="1"/>
                        </a:cxn>
                        <a:cxn ang="0">
                          <a:pos x="1" y="1"/>
                        </a:cxn>
                        <a:cxn ang="0">
                          <a:pos x="1" y="0"/>
                        </a:cxn>
                        <a:cxn ang="0">
                          <a:pos x="2" y="0"/>
                        </a:cxn>
                        <a:cxn ang="0">
                          <a:pos x="2" y="0"/>
                        </a:cxn>
                        <a:cxn ang="0">
                          <a:pos x="2" y="0"/>
                        </a:cxn>
                        <a:cxn ang="0">
                          <a:pos x="3" y="0"/>
                        </a:cxn>
                        <a:cxn ang="0">
                          <a:pos x="3" y="0"/>
                        </a:cxn>
                        <a:cxn ang="0">
                          <a:pos x="4" y="0"/>
                        </a:cxn>
                        <a:cxn ang="0">
                          <a:pos x="4" y="0"/>
                        </a:cxn>
                        <a:cxn ang="0">
                          <a:pos x="4" y="0"/>
                        </a:cxn>
                        <a:cxn ang="0">
                          <a:pos x="5" y="0"/>
                        </a:cxn>
                        <a:cxn ang="0">
                          <a:pos x="5" y="0"/>
                        </a:cxn>
                        <a:cxn ang="0">
                          <a:pos x="6" y="0"/>
                        </a:cxn>
                        <a:cxn ang="0">
                          <a:pos x="6" y="0"/>
                        </a:cxn>
                        <a:cxn ang="0">
                          <a:pos x="8" y="0"/>
                        </a:cxn>
                        <a:cxn ang="0">
                          <a:pos x="9" y="0"/>
                        </a:cxn>
                        <a:cxn ang="0">
                          <a:pos x="10" y="0"/>
                        </a:cxn>
                        <a:cxn ang="0">
                          <a:pos x="10" y="0"/>
                        </a:cxn>
                        <a:cxn ang="0">
                          <a:pos x="11" y="1"/>
                        </a:cxn>
                        <a:cxn ang="0">
                          <a:pos x="12" y="1"/>
                        </a:cxn>
                        <a:cxn ang="0">
                          <a:pos x="13" y="2"/>
                        </a:cxn>
                        <a:cxn ang="0">
                          <a:pos x="14" y="3"/>
                        </a:cxn>
                        <a:cxn ang="0">
                          <a:pos x="14" y="4"/>
                        </a:cxn>
                        <a:cxn ang="0">
                          <a:pos x="15" y="4"/>
                        </a:cxn>
                        <a:cxn ang="0">
                          <a:pos x="15" y="5"/>
                        </a:cxn>
                        <a:cxn ang="0">
                          <a:pos x="16" y="6"/>
                        </a:cxn>
                        <a:cxn ang="0">
                          <a:pos x="16" y="7"/>
                        </a:cxn>
                        <a:cxn ang="0">
                          <a:pos x="16" y="8"/>
                        </a:cxn>
                        <a:cxn ang="0">
                          <a:pos x="16" y="9"/>
                        </a:cxn>
                        <a:cxn ang="0">
                          <a:pos x="16" y="10"/>
                        </a:cxn>
                        <a:cxn ang="0">
                          <a:pos x="16" y="11"/>
                        </a:cxn>
                        <a:cxn ang="0">
                          <a:pos x="16" y="11"/>
                        </a:cxn>
                        <a:cxn ang="0">
                          <a:pos x="16" y="12"/>
                        </a:cxn>
                        <a:cxn ang="0">
                          <a:pos x="16" y="12"/>
                        </a:cxn>
                        <a:cxn ang="0">
                          <a:pos x="16" y="12"/>
                        </a:cxn>
                        <a:cxn ang="0">
                          <a:pos x="16" y="13"/>
                        </a:cxn>
                        <a:cxn ang="0">
                          <a:pos x="16" y="13"/>
                        </a:cxn>
                        <a:cxn ang="0">
                          <a:pos x="16" y="14"/>
                        </a:cxn>
                        <a:cxn ang="0">
                          <a:pos x="16" y="14"/>
                        </a:cxn>
                        <a:cxn ang="0">
                          <a:pos x="16" y="14"/>
                        </a:cxn>
                        <a:cxn ang="0">
                          <a:pos x="15" y="15"/>
                        </a:cxn>
                        <a:cxn ang="0">
                          <a:pos x="15" y="15"/>
                        </a:cxn>
                        <a:cxn ang="0">
                          <a:pos x="15" y="16"/>
                        </a:cxn>
                        <a:cxn ang="0">
                          <a:pos x="15" y="16"/>
                        </a:cxn>
                        <a:cxn ang="0">
                          <a:pos x="15" y="16"/>
                        </a:cxn>
                      </a:cxnLst>
                      <a:rect l="0" t="0" r="r" b="b"/>
                      <a:pathLst>
                        <a:path w="17" h="17">
                          <a:moveTo>
                            <a:pt x="0" y="2"/>
                          </a:moveTo>
                          <a:lnTo>
                            <a:pt x="0" y="1"/>
                          </a:lnTo>
                          <a:lnTo>
                            <a:pt x="0" y="1"/>
                          </a:lnTo>
                          <a:lnTo>
                            <a:pt x="0" y="1"/>
                          </a:lnTo>
                          <a:lnTo>
                            <a:pt x="1" y="1"/>
                          </a:lnTo>
                          <a:lnTo>
                            <a:pt x="1" y="1"/>
                          </a:lnTo>
                          <a:lnTo>
                            <a:pt x="1" y="1"/>
                          </a:lnTo>
                          <a:lnTo>
                            <a:pt x="1" y="0"/>
                          </a:lnTo>
                          <a:lnTo>
                            <a:pt x="2" y="0"/>
                          </a:lnTo>
                          <a:lnTo>
                            <a:pt x="2" y="0"/>
                          </a:lnTo>
                          <a:lnTo>
                            <a:pt x="2" y="0"/>
                          </a:lnTo>
                          <a:lnTo>
                            <a:pt x="2" y="0"/>
                          </a:lnTo>
                          <a:lnTo>
                            <a:pt x="2" y="0"/>
                          </a:lnTo>
                          <a:lnTo>
                            <a:pt x="2" y="0"/>
                          </a:lnTo>
                          <a:lnTo>
                            <a:pt x="2" y="0"/>
                          </a:lnTo>
                          <a:lnTo>
                            <a:pt x="3" y="0"/>
                          </a:lnTo>
                          <a:lnTo>
                            <a:pt x="3" y="0"/>
                          </a:lnTo>
                          <a:lnTo>
                            <a:pt x="3" y="0"/>
                          </a:lnTo>
                          <a:lnTo>
                            <a:pt x="3" y="0"/>
                          </a:lnTo>
                          <a:lnTo>
                            <a:pt x="4" y="0"/>
                          </a:lnTo>
                          <a:lnTo>
                            <a:pt x="4" y="0"/>
                          </a:lnTo>
                          <a:lnTo>
                            <a:pt x="4" y="0"/>
                          </a:lnTo>
                          <a:lnTo>
                            <a:pt x="4" y="0"/>
                          </a:lnTo>
                          <a:lnTo>
                            <a:pt x="4" y="0"/>
                          </a:lnTo>
                          <a:lnTo>
                            <a:pt x="4" y="0"/>
                          </a:lnTo>
                          <a:lnTo>
                            <a:pt x="5" y="0"/>
                          </a:lnTo>
                          <a:lnTo>
                            <a:pt x="5" y="0"/>
                          </a:lnTo>
                          <a:lnTo>
                            <a:pt x="5" y="0"/>
                          </a:lnTo>
                          <a:lnTo>
                            <a:pt x="6" y="0"/>
                          </a:lnTo>
                          <a:lnTo>
                            <a:pt x="6" y="0"/>
                          </a:lnTo>
                          <a:lnTo>
                            <a:pt x="6" y="0"/>
                          </a:lnTo>
                          <a:lnTo>
                            <a:pt x="6" y="0"/>
                          </a:lnTo>
                          <a:lnTo>
                            <a:pt x="7" y="0"/>
                          </a:lnTo>
                          <a:lnTo>
                            <a:pt x="8" y="0"/>
                          </a:lnTo>
                          <a:lnTo>
                            <a:pt x="8" y="0"/>
                          </a:lnTo>
                          <a:lnTo>
                            <a:pt x="9" y="0"/>
                          </a:lnTo>
                          <a:lnTo>
                            <a:pt x="9" y="0"/>
                          </a:lnTo>
                          <a:lnTo>
                            <a:pt x="10" y="0"/>
                          </a:lnTo>
                          <a:lnTo>
                            <a:pt x="10" y="0"/>
                          </a:lnTo>
                          <a:lnTo>
                            <a:pt x="10" y="0"/>
                          </a:lnTo>
                          <a:lnTo>
                            <a:pt x="11" y="0"/>
                          </a:lnTo>
                          <a:lnTo>
                            <a:pt x="11" y="1"/>
                          </a:lnTo>
                          <a:lnTo>
                            <a:pt x="12" y="1"/>
                          </a:lnTo>
                          <a:lnTo>
                            <a:pt x="12" y="1"/>
                          </a:lnTo>
                          <a:lnTo>
                            <a:pt x="12" y="2"/>
                          </a:lnTo>
                          <a:lnTo>
                            <a:pt x="13" y="2"/>
                          </a:lnTo>
                          <a:lnTo>
                            <a:pt x="13" y="2"/>
                          </a:lnTo>
                          <a:lnTo>
                            <a:pt x="14" y="3"/>
                          </a:lnTo>
                          <a:lnTo>
                            <a:pt x="14" y="3"/>
                          </a:lnTo>
                          <a:lnTo>
                            <a:pt x="14" y="4"/>
                          </a:lnTo>
                          <a:lnTo>
                            <a:pt x="14" y="4"/>
                          </a:lnTo>
                          <a:lnTo>
                            <a:pt x="15" y="4"/>
                          </a:lnTo>
                          <a:lnTo>
                            <a:pt x="15" y="5"/>
                          </a:lnTo>
                          <a:lnTo>
                            <a:pt x="15" y="5"/>
                          </a:lnTo>
                          <a:lnTo>
                            <a:pt x="16" y="6"/>
                          </a:lnTo>
                          <a:lnTo>
                            <a:pt x="16" y="6"/>
                          </a:lnTo>
                          <a:lnTo>
                            <a:pt x="16" y="6"/>
                          </a:lnTo>
                          <a:lnTo>
                            <a:pt x="16" y="7"/>
                          </a:lnTo>
                          <a:lnTo>
                            <a:pt x="16" y="8"/>
                          </a:lnTo>
                          <a:lnTo>
                            <a:pt x="16" y="8"/>
                          </a:lnTo>
                          <a:lnTo>
                            <a:pt x="16" y="9"/>
                          </a:lnTo>
                          <a:lnTo>
                            <a:pt x="16" y="9"/>
                          </a:lnTo>
                          <a:lnTo>
                            <a:pt x="16" y="10"/>
                          </a:lnTo>
                          <a:lnTo>
                            <a:pt x="16" y="10"/>
                          </a:lnTo>
                          <a:lnTo>
                            <a:pt x="16" y="10"/>
                          </a:lnTo>
                          <a:lnTo>
                            <a:pt x="16" y="11"/>
                          </a:lnTo>
                          <a:lnTo>
                            <a:pt x="16" y="11"/>
                          </a:lnTo>
                          <a:lnTo>
                            <a:pt x="16" y="11"/>
                          </a:lnTo>
                          <a:lnTo>
                            <a:pt x="16" y="11"/>
                          </a:lnTo>
                          <a:lnTo>
                            <a:pt x="16" y="12"/>
                          </a:lnTo>
                          <a:lnTo>
                            <a:pt x="16" y="12"/>
                          </a:lnTo>
                          <a:lnTo>
                            <a:pt x="16" y="12"/>
                          </a:lnTo>
                          <a:lnTo>
                            <a:pt x="16" y="12"/>
                          </a:lnTo>
                          <a:lnTo>
                            <a:pt x="16" y="12"/>
                          </a:lnTo>
                          <a:lnTo>
                            <a:pt x="16" y="12"/>
                          </a:lnTo>
                          <a:lnTo>
                            <a:pt x="16" y="13"/>
                          </a:lnTo>
                          <a:lnTo>
                            <a:pt x="16" y="13"/>
                          </a:lnTo>
                          <a:lnTo>
                            <a:pt x="16" y="13"/>
                          </a:lnTo>
                          <a:lnTo>
                            <a:pt x="16" y="13"/>
                          </a:lnTo>
                          <a:lnTo>
                            <a:pt x="16" y="14"/>
                          </a:lnTo>
                          <a:lnTo>
                            <a:pt x="16" y="14"/>
                          </a:lnTo>
                          <a:lnTo>
                            <a:pt x="16" y="14"/>
                          </a:lnTo>
                          <a:lnTo>
                            <a:pt x="16" y="14"/>
                          </a:lnTo>
                          <a:lnTo>
                            <a:pt x="16" y="14"/>
                          </a:lnTo>
                          <a:lnTo>
                            <a:pt x="15" y="14"/>
                          </a:lnTo>
                          <a:lnTo>
                            <a:pt x="15" y="15"/>
                          </a:lnTo>
                          <a:lnTo>
                            <a:pt x="15" y="15"/>
                          </a:lnTo>
                          <a:lnTo>
                            <a:pt x="15" y="15"/>
                          </a:lnTo>
                          <a:lnTo>
                            <a:pt x="15" y="15"/>
                          </a:lnTo>
                          <a:lnTo>
                            <a:pt x="15" y="16"/>
                          </a:lnTo>
                          <a:lnTo>
                            <a:pt x="15" y="16"/>
                          </a:lnTo>
                          <a:lnTo>
                            <a:pt x="15" y="16"/>
                          </a:lnTo>
                          <a:lnTo>
                            <a:pt x="15" y="16"/>
                          </a:lnTo>
                          <a:lnTo>
                            <a:pt x="15" y="16"/>
                          </a:lnTo>
                        </a:path>
                      </a:pathLst>
                    </a:custGeom>
                    <a:noFill/>
                    <a:ln w="127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262" name="Freeform 97"/>
                  <p:cNvSpPr>
                    <a:spLocks/>
                  </p:cNvSpPr>
                  <p:nvPr/>
                </p:nvSpPr>
                <p:spPr bwMode="auto">
                  <a:xfrm>
                    <a:off x="750" y="1727"/>
                    <a:ext cx="48" cy="102"/>
                  </a:xfrm>
                  <a:custGeom>
                    <a:avLst/>
                    <a:gdLst/>
                    <a:ahLst/>
                    <a:cxnLst>
                      <a:cxn ang="0">
                        <a:pos x="27" y="0"/>
                      </a:cxn>
                      <a:cxn ang="0">
                        <a:pos x="29" y="2"/>
                      </a:cxn>
                      <a:cxn ang="0">
                        <a:pos x="30" y="3"/>
                      </a:cxn>
                      <a:cxn ang="0">
                        <a:pos x="32" y="4"/>
                      </a:cxn>
                      <a:cxn ang="0">
                        <a:pos x="32" y="5"/>
                      </a:cxn>
                      <a:cxn ang="0">
                        <a:pos x="34" y="6"/>
                      </a:cxn>
                      <a:cxn ang="0">
                        <a:pos x="34" y="7"/>
                      </a:cxn>
                      <a:cxn ang="0">
                        <a:pos x="35" y="9"/>
                      </a:cxn>
                      <a:cxn ang="0">
                        <a:pos x="36" y="10"/>
                      </a:cxn>
                      <a:cxn ang="0">
                        <a:pos x="37" y="11"/>
                      </a:cxn>
                      <a:cxn ang="0">
                        <a:pos x="38" y="13"/>
                      </a:cxn>
                      <a:cxn ang="0">
                        <a:pos x="39" y="14"/>
                      </a:cxn>
                      <a:cxn ang="0">
                        <a:pos x="40" y="15"/>
                      </a:cxn>
                      <a:cxn ang="0">
                        <a:pos x="40" y="17"/>
                      </a:cxn>
                      <a:cxn ang="0">
                        <a:pos x="41" y="18"/>
                      </a:cxn>
                      <a:cxn ang="0">
                        <a:pos x="42" y="19"/>
                      </a:cxn>
                      <a:cxn ang="0">
                        <a:pos x="42" y="21"/>
                      </a:cxn>
                      <a:cxn ang="0">
                        <a:pos x="43" y="22"/>
                      </a:cxn>
                      <a:cxn ang="0">
                        <a:pos x="43" y="23"/>
                      </a:cxn>
                      <a:cxn ang="0">
                        <a:pos x="44" y="25"/>
                      </a:cxn>
                      <a:cxn ang="0">
                        <a:pos x="44" y="27"/>
                      </a:cxn>
                      <a:cxn ang="0">
                        <a:pos x="45" y="28"/>
                      </a:cxn>
                      <a:cxn ang="0">
                        <a:pos x="45" y="29"/>
                      </a:cxn>
                      <a:cxn ang="0">
                        <a:pos x="46" y="31"/>
                      </a:cxn>
                      <a:cxn ang="0">
                        <a:pos x="46" y="33"/>
                      </a:cxn>
                      <a:cxn ang="0">
                        <a:pos x="46" y="34"/>
                      </a:cxn>
                      <a:cxn ang="0">
                        <a:pos x="46" y="36"/>
                      </a:cxn>
                      <a:cxn ang="0">
                        <a:pos x="47" y="37"/>
                      </a:cxn>
                      <a:cxn ang="0">
                        <a:pos x="47" y="39"/>
                      </a:cxn>
                      <a:cxn ang="0">
                        <a:pos x="47" y="40"/>
                      </a:cxn>
                      <a:cxn ang="0">
                        <a:pos x="47" y="42"/>
                      </a:cxn>
                      <a:cxn ang="0">
                        <a:pos x="47" y="44"/>
                      </a:cxn>
                      <a:cxn ang="0">
                        <a:pos x="47" y="49"/>
                      </a:cxn>
                      <a:cxn ang="0">
                        <a:pos x="46" y="51"/>
                      </a:cxn>
                      <a:cxn ang="0">
                        <a:pos x="46" y="54"/>
                      </a:cxn>
                      <a:cxn ang="0">
                        <a:pos x="46" y="57"/>
                      </a:cxn>
                      <a:cxn ang="0">
                        <a:pos x="45" y="59"/>
                      </a:cxn>
                      <a:cxn ang="0">
                        <a:pos x="44" y="61"/>
                      </a:cxn>
                      <a:cxn ang="0">
                        <a:pos x="44" y="64"/>
                      </a:cxn>
                      <a:cxn ang="0">
                        <a:pos x="42" y="66"/>
                      </a:cxn>
                      <a:cxn ang="0">
                        <a:pos x="42" y="69"/>
                      </a:cxn>
                      <a:cxn ang="0">
                        <a:pos x="40" y="71"/>
                      </a:cxn>
                      <a:cxn ang="0">
                        <a:pos x="39" y="73"/>
                      </a:cxn>
                      <a:cxn ang="0">
                        <a:pos x="38" y="75"/>
                      </a:cxn>
                      <a:cxn ang="0">
                        <a:pos x="36" y="77"/>
                      </a:cxn>
                      <a:cxn ang="0">
                        <a:pos x="35" y="79"/>
                      </a:cxn>
                      <a:cxn ang="0">
                        <a:pos x="34" y="81"/>
                      </a:cxn>
                      <a:cxn ang="0">
                        <a:pos x="32" y="83"/>
                      </a:cxn>
                      <a:cxn ang="0">
                        <a:pos x="30" y="85"/>
                      </a:cxn>
                      <a:cxn ang="0">
                        <a:pos x="28" y="86"/>
                      </a:cxn>
                      <a:cxn ang="0">
                        <a:pos x="27" y="88"/>
                      </a:cxn>
                      <a:cxn ang="0">
                        <a:pos x="25" y="89"/>
                      </a:cxn>
                      <a:cxn ang="0">
                        <a:pos x="23" y="91"/>
                      </a:cxn>
                      <a:cxn ang="0">
                        <a:pos x="21" y="92"/>
                      </a:cxn>
                      <a:cxn ang="0">
                        <a:pos x="19" y="94"/>
                      </a:cxn>
                      <a:cxn ang="0">
                        <a:pos x="17" y="95"/>
                      </a:cxn>
                      <a:cxn ang="0">
                        <a:pos x="14" y="96"/>
                      </a:cxn>
                      <a:cxn ang="0">
                        <a:pos x="12" y="97"/>
                      </a:cxn>
                      <a:cxn ang="0">
                        <a:pos x="10" y="98"/>
                      </a:cxn>
                      <a:cxn ang="0">
                        <a:pos x="8" y="99"/>
                      </a:cxn>
                      <a:cxn ang="0">
                        <a:pos x="5" y="100"/>
                      </a:cxn>
                      <a:cxn ang="0">
                        <a:pos x="3" y="100"/>
                      </a:cxn>
                      <a:cxn ang="0">
                        <a:pos x="0" y="101"/>
                      </a:cxn>
                    </a:cxnLst>
                    <a:rect l="0" t="0" r="r" b="b"/>
                    <a:pathLst>
                      <a:path w="48" h="102">
                        <a:moveTo>
                          <a:pt x="27" y="0"/>
                        </a:moveTo>
                        <a:lnTo>
                          <a:pt x="29" y="2"/>
                        </a:lnTo>
                        <a:lnTo>
                          <a:pt x="30" y="3"/>
                        </a:lnTo>
                        <a:lnTo>
                          <a:pt x="32" y="4"/>
                        </a:lnTo>
                        <a:lnTo>
                          <a:pt x="32" y="5"/>
                        </a:lnTo>
                        <a:lnTo>
                          <a:pt x="34" y="6"/>
                        </a:lnTo>
                        <a:lnTo>
                          <a:pt x="34" y="7"/>
                        </a:lnTo>
                        <a:lnTo>
                          <a:pt x="35" y="9"/>
                        </a:lnTo>
                        <a:lnTo>
                          <a:pt x="36" y="10"/>
                        </a:lnTo>
                        <a:lnTo>
                          <a:pt x="37" y="11"/>
                        </a:lnTo>
                        <a:lnTo>
                          <a:pt x="38" y="13"/>
                        </a:lnTo>
                        <a:lnTo>
                          <a:pt x="39" y="14"/>
                        </a:lnTo>
                        <a:lnTo>
                          <a:pt x="40" y="15"/>
                        </a:lnTo>
                        <a:lnTo>
                          <a:pt x="40" y="17"/>
                        </a:lnTo>
                        <a:lnTo>
                          <a:pt x="41" y="18"/>
                        </a:lnTo>
                        <a:lnTo>
                          <a:pt x="42" y="19"/>
                        </a:lnTo>
                        <a:lnTo>
                          <a:pt x="42" y="21"/>
                        </a:lnTo>
                        <a:lnTo>
                          <a:pt x="43" y="22"/>
                        </a:lnTo>
                        <a:lnTo>
                          <a:pt x="43" y="23"/>
                        </a:lnTo>
                        <a:lnTo>
                          <a:pt x="44" y="25"/>
                        </a:lnTo>
                        <a:lnTo>
                          <a:pt x="44" y="27"/>
                        </a:lnTo>
                        <a:lnTo>
                          <a:pt x="45" y="28"/>
                        </a:lnTo>
                        <a:lnTo>
                          <a:pt x="45" y="29"/>
                        </a:lnTo>
                        <a:lnTo>
                          <a:pt x="46" y="31"/>
                        </a:lnTo>
                        <a:lnTo>
                          <a:pt x="46" y="33"/>
                        </a:lnTo>
                        <a:lnTo>
                          <a:pt x="46" y="34"/>
                        </a:lnTo>
                        <a:lnTo>
                          <a:pt x="46" y="36"/>
                        </a:lnTo>
                        <a:lnTo>
                          <a:pt x="47" y="37"/>
                        </a:lnTo>
                        <a:lnTo>
                          <a:pt x="47" y="39"/>
                        </a:lnTo>
                        <a:lnTo>
                          <a:pt x="47" y="40"/>
                        </a:lnTo>
                        <a:lnTo>
                          <a:pt x="47" y="42"/>
                        </a:lnTo>
                        <a:lnTo>
                          <a:pt x="47" y="44"/>
                        </a:lnTo>
                        <a:lnTo>
                          <a:pt x="47" y="49"/>
                        </a:lnTo>
                        <a:lnTo>
                          <a:pt x="46" y="51"/>
                        </a:lnTo>
                        <a:lnTo>
                          <a:pt x="46" y="54"/>
                        </a:lnTo>
                        <a:lnTo>
                          <a:pt x="46" y="57"/>
                        </a:lnTo>
                        <a:lnTo>
                          <a:pt x="45" y="59"/>
                        </a:lnTo>
                        <a:lnTo>
                          <a:pt x="44" y="61"/>
                        </a:lnTo>
                        <a:lnTo>
                          <a:pt x="44" y="64"/>
                        </a:lnTo>
                        <a:lnTo>
                          <a:pt x="42" y="66"/>
                        </a:lnTo>
                        <a:lnTo>
                          <a:pt x="42" y="69"/>
                        </a:lnTo>
                        <a:lnTo>
                          <a:pt x="40" y="71"/>
                        </a:lnTo>
                        <a:lnTo>
                          <a:pt x="39" y="73"/>
                        </a:lnTo>
                        <a:lnTo>
                          <a:pt x="38" y="75"/>
                        </a:lnTo>
                        <a:lnTo>
                          <a:pt x="36" y="77"/>
                        </a:lnTo>
                        <a:lnTo>
                          <a:pt x="35" y="79"/>
                        </a:lnTo>
                        <a:lnTo>
                          <a:pt x="34" y="81"/>
                        </a:lnTo>
                        <a:lnTo>
                          <a:pt x="32" y="83"/>
                        </a:lnTo>
                        <a:lnTo>
                          <a:pt x="30" y="85"/>
                        </a:lnTo>
                        <a:lnTo>
                          <a:pt x="28" y="86"/>
                        </a:lnTo>
                        <a:lnTo>
                          <a:pt x="27" y="88"/>
                        </a:lnTo>
                        <a:lnTo>
                          <a:pt x="25" y="89"/>
                        </a:lnTo>
                        <a:lnTo>
                          <a:pt x="23" y="91"/>
                        </a:lnTo>
                        <a:lnTo>
                          <a:pt x="21" y="92"/>
                        </a:lnTo>
                        <a:lnTo>
                          <a:pt x="19" y="94"/>
                        </a:lnTo>
                        <a:lnTo>
                          <a:pt x="17" y="95"/>
                        </a:lnTo>
                        <a:lnTo>
                          <a:pt x="14" y="96"/>
                        </a:lnTo>
                        <a:lnTo>
                          <a:pt x="12" y="97"/>
                        </a:lnTo>
                        <a:lnTo>
                          <a:pt x="10" y="98"/>
                        </a:lnTo>
                        <a:lnTo>
                          <a:pt x="8" y="99"/>
                        </a:lnTo>
                        <a:lnTo>
                          <a:pt x="5" y="100"/>
                        </a:lnTo>
                        <a:lnTo>
                          <a:pt x="3" y="100"/>
                        </a:lnTo>
                        <a:lnTo>
                          <a:pt x="0" y="101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63" name="Freeform 98"/>
                  <p:cNvSpPr>
                    <a:spLocks/>
                  </p:cNvSpPr>
                  <p:nvPr/>
                </p:nvSpPr>
                <p:spPr bwMode="auto">
                  <a:xfrm>
                    <a:off x="736" y="1827"/>
                    <a:ext cx="14" cy="12"/>
                  </a:xfrm>
                  <a:custGeom>
                    <a:avLst/>
                    <a:gdLst/>
                    <a:ahLst/>
                    <a:cxnLst>
                      <a:cxn ang="0">
                        <a:pos x="13" y="0"/>
                      </a:cxn>
                      <a:cxn ang="0">
                        <a:pos x="12" y="0"/>
                      </a:cxn>
                      <a:cxn ang="0">
                        <a:pos x="11" y="0"/>
                      </a:cxn>
                      <a:cxn ang="0">
                        <a:pos x="11" y="0"/>
                      </a:cxn>
                      <a:cxn ang="0">
                        <a:pos x="10" y="1"/>
                      </a:cxn>
                      <a:cxn ang="0">
                        <a:pos x="10" y="1"/>
                      </a:cxn>
                      <a:cxn ang="0">
                        <a:pos x="9" y="1"/>
                      </a:cxn>
                      <a:cxn ang="0">
                        <a:pos x="9" y="1"/>
                      </a:cxn>
                      <a:cxn ang="0">
                        <a:pos x="8" y="1"/>
                      </a:cxn>
                      <a:cxn ang="0">
                        <a:pos x="8" y="2"/>
                      </a:cxn>
                      <a:cxn ang="0">
                        <a:pos x="7" y="2"/>
                      </a:cxn>
                      <a:cxn ang="0">
                        <a:pos x="7" y="3"/>
                      </a:cxn>
                      <a:cxn ang="0">
                        <a:pos x="6" y="3"/>
                      </a:cxn>
                      <a:cxn ang="0">
                        <a:pos x="6" y="3"/>
                      </a:cxn>
                      <a:cxn ang="0">
                        <a:pos x="6" y="3"/>
                      </a:cxn>
                      <a:cxn ang="0">
                        <a:pos x="5" y="4"/>
                      </a:cxn>
                      <a:cxn ang="0">
                        <a:pos x="5" y="4"/>
                      </a:cxn>
                      <a:cxn ang="0">
                        <a:pos x="4" y="5"/>
                      </a:cxn>
                      <a:cxn ang="0">
                        <a:pos x="4" y="5"/>
                      </a:cxn>
                      <a:cxn ang="0">
                        <a:pos x="4" y="5"/>
                      </a:cxn>
                      <a:cxn ang="0">
                        <a:pos x="3" y="6"/>
                      </a:cxn>
                      <a:cxn ang="0">
                        <a:pos x="3" y="6"/>
                      </a:cxn>
                      <a:cxn ang="0">
                        <a:pos x="2" y="7"/>
                      </a:cxn>
                      <a:cxn ang="0">
                        <a:pos x="2" y="7"/>
                      </a:cxn>
                      <a:cxn ang="0">
                        <a:pos x="2" y="8"/>
                      </a:cxn>
                      <a:cxn ang="0">
                        <a:pos x="1" y="8"/>
                      </a:cxn>
                      <a:cxn ang="0">
                        <a:pos x="1" y="9"/>
                      </a:cxn>
                      <a:cxn ang="0">
                        <a:pos x="1" y="9"/>
                      </a:cxn>
                      <a:cxn ang="0">
                        <a:pos x="0" y="10"/>
                      </a:cxn>
                      <a:cxn ang="0">
                        <a:pos x="0" y="10"/>
                      </a:cxn>
                      <a:cxn ang="0">
                        <a:pos x="0" y="11"/>
                      </a:cxn>
                      <a:cxn ang="0">
                        <a:pos x="0" y="11"/>
                      </a:cxn>
                    </a:cxnLst>
                    <a:rect l="0" t="0" r="r" b="b"/>
                    <a:pathLst>
                      <a:path w="14" h="12">
                        <a:moveTo>
                          <a:pt x="13" y="0"/>
                        </a:moveTo>
                        <a:lnTo>
                          <a:pt x="12" y="0"/>
                        </a:lnTo>
                        <a:lnTo>
                          <a:pt x="11" y="0"/>
                        </a:lnTo>
                        <a:lnTo>
                          <a:pt x="11" y="0"/>
                        </a:lnTo>
                        <a:lnTo>
                          <a:pt x="10" y="1"/>
                        </a:lnTo>
                        <a:lnTo>
                          <a:pt x="10" y="1"/>
                        </a:lnTo>
                        <a:lnTo>
                          <a:pt x="9" y="1"/>
                        </a:lnTo>
                        <a:lnTo>
                          <a:pt x="9" y="1"/>
                        </a:lnTo>
                        <a:lnTo>
                          <a:pt x="8" y="1"/>
                        </a:lnTo>
                        <a:lnTo>
                          <a:pt x="8" y="2"/>
                        </a:lnTo>
                        <a:lnTo>
                          <a:pt x="7" y="2"/>
                        </a:lnTo>
                        <a:lnTo>
                          <a:pt x="7" y="3"/>
                        </a:lnTo>
                        <a:lnTo>
                          <a:pt x="6" y="3"/>
                        </a:lnTo>
                        <a:lnTo>
                          <a:pt x="6" y="3"/>
                        </a:lnTo>
                        <a:lnTo>
                          <a:pt x="6" y="3"/>
                        </a:lnTo>
                        <a:lnTo>
                          <a:pt x="5" y="4"/>
                        </a:lnTo>
                        <a:lnTo>
                          <a:pt x="5" y="4"/>
                        </a:lnTo>
                        <a:lnTo>
                          <a:pt x="4" y="5"/>
                        </a:lnTo>
                        <a:lnTo>
                          <a:pt x="4" y="5"/>
                        </a:lnTo>
                        <a:lnTo>
                          <a:pt x="4" y="5"/>
                        </a:lnTo>
                        <a:lnTo>
                          <a:pt x="3" y="6"/>
                        </a:lnTo>
                        <a:lnTo>
                          <a:pt x="3" y="6"/>
                        </a:lnTo>
                        <a:lnTo>
                          <a:pt x="2" y="7"/>
                        </a:lnTo>
                        <a:lnTo>
                          <a:pt x="2" y="7"/>
                        </a:lnTo>
                        <a:lnTo>
                          <a:pt x="2" y="8"/>
                        </a:lnTo>
                        <a:lnTo>
                          <a:pt x="1" y="8"/>
                        </a:lnTo>
                        <a:lnTo>
                          <a:pt x="1" y="9"/>
                        </a:lnTo>
                        <a:lnTo>
                          <a:pt x="1" y="9"/>
                        </a:lnTo>
                        <a:lnTo>
                          <a:pt x="0" y="10"/>
                        </a:lnTo>
                        <a:lnTo>
                          <a:pt x="0" y="10"/>
                        </a:lnTo>
                        <a:lnTo>
                          <a:pt x="0" y="11"/>
                        </a:lnTo>
                        <a:lnTo>
                          <a:pt x="0" y="11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64" name="Freeform 99"/>
                  <p:cNvSpPr>
                    <a:spLocks/>
                  </p:cNvSpPr>
                  <p:nvPr/>
                </p:nvSpPr>
                <p:spPr bwMode="auto">
                  <a:xfrm>
                    <a:off x="702" y="1843"/>
                    <a:ext cx="148" cy="12"/>
                  </a:xfrm>
                  <a:custGeom>
                    <a:avLst/>
                    <a:gdLst/>
                    <a:ahLst/>
                    <a:cxnLst>
                      <a:cxn ang="0">
                        <a:pos x="147" y="0"/>
                      </a:cxn>
                      <a:cxn ang="0">
                        <a:pos x="138" y="0"/>
                      </a:cxn>
                      <a:cxn ang="0">
                        <a:pos x="133" y="0"/>
                      </a:cxn>
                      <a:cxn ang="0">
                        <a:pos x="128" y="0"/>
                      </a:cxn>
                      <a:cxn ang="0">
                        <a:pos x="124" y="0"/>
                      </a:cxn>
                      <a:cxn ang="0">
                        <a:pos x="119" y="0"/>
                      </a:cxn>
                      <a:cxn ang="0">
                        <a:pos x="114" y="0"/>
                      </a:cxn>
                      <a:cxn ang="0">
                        <a:pos x="110" y="1"/>
                      </a:cxn>
                      <a:cxn ang="0">
                        <a:pos x="105" y="1"/>
                      </a:cxn>
                      <a:cxn ang="0">
                        <a:pos x="101" y="1"/>
                      </a:cxn>
                      <a:cxn ang="0">
                        <a:pos x="96" y="1"/>
                      </a:cxn>
                      <a:cxn ang="0">
                        <a:pos x="92" y="1"/>
                      </a:cxn>
                      <a:cxn ang="0">
                        <a:pos x="87" y="2"/>
                      </a:cxn>
                      <a:cxn ang="0">
                        <a:pos x="82" y="2"/>
                      </a:cxn>
                      <a:cxn ang="0">
                        <a:pos x="78" y="3"/>
                      </a:cxn>
                      <a:cxn ang="0">
                        <a:pos x="73" y="3"/>
                      </a:cxn>
                      <a:cxn ang="0">
                        <a:pos x="68" y="3"/>
                      </a:cxn>
                      <a:cxn ang="0">
                        <a:pos x="64" y="3"/>
                      </a:cxn>
                      <a:cxn ang="0">
                        <a:pos x="59" y="4"/>
                      </a:cxn>
                      <a:cxn ang="0">
                        <a:pos x="55" y="5"/>
                      </a:cxn>
                      <a:cxn ang="0">
                        <a:pos x="50" y="5"/>
                      </a:cxn>
                      <a:cxn ang="0">
                        <a:pos x="46" y="5"/>
                      </a:cxn>
                      <a:cxn ang="0">
                        <a:pos x="41" y="6"/>
                      </a:cxn>
                      <a:cxn ang="0">
                        <a:pos x="36" y="7"/>
                      </a:cxn>
                      <a:cxn ang="0">
                        <a:pos x="32" y="7"/>
                      </a:cxn>
                      <a:cxn ang="0">
                        <a:pos x="27" y="7"/>
                      </a:cxn>
                      <a:cxn ang="0">
                        <a:pos x="23" y="8"/>
                      </a:cxn>
                      <a:cxn ang="0">
                        <a:pos x="18" y="9"/>
                      </a:cxn>
                      <a:cxn ang="0">
                        <a:pos x="14" y="9"/>
                      </a:cxn>
                      <a:cxn ang="0">
                        <a:pos x="9" y="10"/>
                      </a:cxn>
                      <a:cxn ang="0">
                        <a:pos x="5" y="11"/>
                      </a:cxn>
                      <a:cxn ang="0">
                        <a:pos x="0" y="11"/>
                      </a:cxn>
                    </a:cxnLst>
                    <a:rect l="0" t="0" r="r" b="b"/>
                    <a:pathLst>
                      <a:path w="148" h="12">
                        <a:moveTo>
                          <a:pt x="147" y="0"/>
                        </a:moveTo>
                        <a:lnTo>
                          <a:pt x="138" y="0"/>
                        </a:lnTo>
                        <a:lnTo>
                          <a:pt x="133" y="0"/>
                        </a:lnTo>
                        <a:lnTo>
                          <a:pt x="128" y="0"/>
                        </a:lnTo>
                        <a:lnTo>
                          <a:pt x="124" y="0"/>
                        </a:lnTo>
                        <a:lnTo>
                          <a:pt x="119" y="0"/>
                        </a:lnTo>
                        <a:lnTo>
                          <a:pt x="114" y="0"/>
                        </a:lnTo>
                        <a:lnTo>
                          <a:pt x="110" y="1"/>
                        </a:lnTo>
                        <a:lnTo>
                          <a:pt x="105" y="1"/>
                        </a:lnTo>
                        <a:lnTo>
                          <a:pt x="101" y="1"/>
                        </a:lnTo>
                        <a:lnTo>
                          <a:pt x="96" y="1"/>
                        </a:lnTo>
                        <a:lnTo>
                          <a:pt x="92" y="1"/>
                        </a:lnTo>
                        <a:lnTo>
                          <a:pt x="87" y="2"/>
                        </a:lnTo>
                        <a:lnTo>
                          <a:pt x="82" y="2"/>
                        </a:lnTo>
                        <a:lnTo>
                          <a:pt x="78" y="3"/>
                        </a:lnTo>
                        <a:lnTo>
                          <a:pt x="73" y="3"/>
                        </a:lnTo>
                        <a:lnTo>
                          <a:pt x="68" y="3"/>
                        </a:lnTo>
                        <a:lnTo>
                          <a:pt x="64" y="3"/>
                        </a:lnTo>
                        <a:lnTo>
                          <a:pt x="59" y="4"/>
                        </a:lnTo>
                        <a:lnTo>
                          <a:pt x="55" y="5"/>
                        </a:lnTo>
                        <a:lnTo>
                          <a:pt x="50" y="5"/>
                        </a:lnTo>
                        <a:lnTo>
                          <a:pt x="46" y="5"/>
                        </a:lnTo>
                        <a:lnTo>
                          <a:pt x="41" y="6"/>
                        </a:lnTo>
                        <a:lnTo>
                          <a:pt x="36" y="7"/>
                        </a:lnTo>
                        <a:lnTo>
                          <a:pt x="32" y="7"/>
                        </a:lnTo>
                        <a:lnTo>
                          <a:pt x="27" y="7"/>
                        </a:lnTo>
                        <a:lnTo>
                          <a:pt x="23" y="8"/>
                        </a:lnTo>
                        <a:lnTo>
                          <a:pt x="18" y="9"/>
                        </a:lnTo>
                        <a:lnTo>
                          <a:pt x="14" y="9"/>
                        </a:lnTo>
                        <a:lnTo>
                          <a:pt x="9" y="10"/>
                        </a:lnTo>
                        <a:lnTo>
                          <a:pt x="5" y="11"/>
                        </a:lnTo>
                        <a:lnTo>
                          <a:pt x="0" y="11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65" name="Freeform 100"/>
                  <p:cNvSpPr>
                    <a:spLocks/>
                  </p:cNvSpPr>
                  <p:nvPr/>
                </p:nvSpPr>
                <p:spPr bwMode="auto">
                  <a:xfrm>
                    <a:off x="699" y="1803"/>
                    <a:ext cx="12" cy="52"/>
                  </a:xfrm>
                  <a:custGeom>
                    <a:avLst/>
                    <a:gdLst/>
                    <a:ahLst/>
                    <a:cxnLst>
                      <a:cxn ang="0">
                        <a:pos x="0" y="51"/>
                      </a:cxn>
                      <a:cxn ang="0">
                        <a:pos x="1" y="50"/>
                      </a:cxn>
                      <a:cxn ang="0">
                        <a:pos x="2" y="49"/>
                      </a:cxn>
                      <a:cxn ang="0">
                        <a:pos x="2" y="48"/>
                      </a:cxn>
                      <a:cxn ang="0">
                        <a:pos x="3" y="47"/>
                      </a:cxn>
                      <a:cxn ang="0">
                        <a:pos x="3" y="47"/>
                      </a:cxn>
                      <a:cxn ang="0">
                        <a:pos x="4" y="46"/>
                      </a:cxn>
                      <a:cxn ang="0">
                        <a:pos x="4" y="45"/>
                      </a:cxn>
                      <a:cxn ang="0">
                        <a:pos x="5" y="44"/>
                      </a:cxn>
                      <a:cxn ang="0">
                        <a:pos x="5" y="43"/>
                      </a:cxn>
                      <a:cxn ang="0">
                        <a:pos x="6" y="42"/>
                      </a:cxn>
                      <a:cxn ang="0">
                        <a:pos x="6" y="41"/>
                      </a:cxn>
                      <a:cxn ang="0">
                        <a:pos x="7" y="41"/>
                      </a:cxn>
                      <a:cxn ang="0">
                        <a:pos x="7" y="40"/>
                      </a:cxn>
                      <a:cxn ang="0">
                        <a:pos x="7" y="39"/>
                      </a:cxn>
                      <a:cxn ang="0">
                        <a:pos x="8" y="38"/>
                      </a:cxn>
                      <a:cxn ang="0">
                        <a:pos x="8" y="37"/>
                      </a:cxn>
                      <a:cxn ang="0">
                        <a:pos x="8" y="36"/>
                      </a:cxn>
                      <a:cxn ang="0">
                        <a:pos x="9" y="35"/>
                      </a:cxn>
                      <a:cxn ang="0">
                        <a:pos x="9" y="34"/>
                      </a:cxn>
                      <a:cxn ang="0">
                        <a:pos x="9" y="33"/>
                      </a:cxn>
                      <a:cxn ang="0">
                        <a:pos x="9" y="33"/>
                      </a:cxn>
                      <a:cxn ang="0">
                        <a:pos x="9" y="31"/>
                      </a:cxn>
                      <a:cxn ang="0">
                        <a:pos x="10" y="31"/>
                      </a:cxn>
                      <a:cxn ang="0">
                        <a:pos x="10" y="29"/>
                      </a:cxn>
                      <a:cxn ang="0">
                        <a:pos x="10" y="29"/>
                      </a:cxn>
                      <a:cxn ang="0">
                        <a:pos x="10" y="27"/>
                      </a:cxn>
                      <a:cxn ang="0">
                        <a:pos x="10" y="27"/>
                      </a:cxn>
                      <a:cxn ang="0">
                        <a:pos x="10" y="25"/>
                      </a:cxn>
                      <a:cxn ang="0">
                        <a:pos x="10" y="25"/>
                      </a:cxn>
                      <a:cxn ang="0">
                        <a:pos x="10" y="23"/>
                      </a:cxn>
                      <a:cxn ang="0">
                        <a:pos x="11" y="23"/>
                      </a:cxn>
                      <a:cxn ang="0">
                        <a:pos x="10" y="21"/>
                      </a:cxn>
                      <a:cxn ang="0">
                        <a:pos x="10" y="20"/>
                      </a:cxn>
                      <a:cxn ang="0">
                        <a:pos x="10" y="19"/>
                      </a:cxn>
                      <a:cxn ang="0">
                        <a:pos x="10" y="19"/>
                      </a:cxn>
                      <a:cxn ang="0">
                        <a:pos x="10" y="18"/>
                      </a:cxn>
                      <a:cxn ang="0">
                        <a:pos x="10" y="17"/>
                      </a:cxn>
                      <a:cxn ang="0">
                        <a:pos x="10" y="17"/>
                      </a:cxn>
                      <a:cxn ang="0">
                        <a:pos x="10" y="16"/>
                      </a:cxn>
                      <a:cxn ang="0">
                        <a:pos x="10" y="15"/>
                      </a:cxn>
                      <a:cxn ang="0">
                        <a:pos x="10" y="14"/>
                      </a:cxn>
                      <a:cxn ang="0">
                        <a:pos x="9" y="13"/>
                      </a:cxn>
                      <a:cxn ang="0">
                        <a:pos x="9" y="13"/>
                      </a:cxn>
                      <a:cxn ang="0">
                        <a:pos x="9" y="12"/>
                      </a:cxn>
                      <a:cxn ang="0">
                        <a:pos x="9" y="11"/>
                      </a:cxn>
                      <a:cxn ang="0">
                        <a:pos x="9" y="11"/>
                      </a:cxn>
                      <a:cxn ang="0">
                        <a:pos x="9" y="10"/>
                      </a:cxn>
                      <a:cxn ang="0">
                        <a:pos x="9" y="9"/>
                      </a:cxn>
                      <a:cxn ang="0">
                        <a:pos x="8" y="9"/>
                      </a:cxn>
                      <a:cxn ang="0">
                        <a:pos x="8" y="8"/>
                      </a:cxn>
                      <a:cxn ang="0">
                        <a:pos x="8" y="7"/>
                      </a:cxn>
                      <a:cxn ang="0">
                        <a:pos x="7" y="7"/>
                      </a:cxn>
                      <a:cxn ang="0">
                        <a:pos x="7" y="6"/>
                      </a:cxn>
                      <a:cxn ang="0">
                        <a:pos x="7" y="5"/>
                      </a:cxn>
                      <a:cxn ang="0">
                        <a:pos x="7" y="5"/>
                      </a:cxn>
                      <a:cxn ang="0">
                        <a:pos x="7" y="4"/>
                      </a:cxn>
                      <a:cxn ang="0">
                        <a:pos x="6" y="3"/>
                      </a:cxn>
                      <a:cxn ang="0">
                        <a:pos x="6" y="3"/>
                      </a:cxn>
                      <a:cxn ang="0">
                        <a:pos x="5" y="2"/>
                      </a:cxn>
                      <a:cxn ang="0">
                        <a:pos x="5" y="1"/>
                      </a:cxn>
                      <a:cxn ang="0">
                        <a:pos x="5" y="1"/>
                      </a:cxn>
                      <a:cxn ang="0">
                        <a:pos x="5" y="0"/>
                      </a:cxn>
                    </a:cxnLst>
                    <a:rect l="0" t="0" r="r" b="b"/>
                    <a:pathLst>
                      <a:path w="12" h="52">
                        <a:moveTo>
                          <a:pt x="0" y="51"/>
                        </a:moveTo>
                        <a:lnTo>
                          <a:pt x="1" y="50"/>
                        </a:lnTo>
                        <a:lnTo>
                          <a:pt x="2" y="49"/>
                        </a:lnTo>
                        <a:lnTo>
                          <a:pt x="2" y="48"/>
                        </a:lnTo>
                        <a:lnTo>
                          <a:pt x="3" y="47"/>
                        </a:lnTo>
                        <a:lnTo>
                          <a:pt x="3" y="47"/>
                        </a:lnTo>
                        <a:lnTo>
                          <a:pt x="4" y="46"/>
                        </a:lnTo>
                        <a:lnTo>
                          <a:pt x="4" y="45"/>
                        </a:lnTo>
                        <a:lnTo>
                          <a:pt x="5" y="44"/>
                        </a:lnTo>
                        <a:lnTo>
                          <a:pt x="5" y="43"/>
                        </a:lnTo>
                        <a:lnTo>
                          <a:pt x="6" y="42"/>
                        </a:lnTo>
                        <a:lnTo>
                          <a:pt x="6" y="41"/>
                        </a:lnTo>
                        <a:lnTo>
                          <a:pt x="7" y="41"/>
                        </a:lnTo>
                        <a:lnTo>
                          <a:pt x="7" y="40"/>
                        </a:lnTo>
                        <a:lnTo>
                          <a:pt x="7" y="39"/>
                        </a:lnTo>
                        <a:lnTo>
                          <a:pt x="8" y="38"/>
                        </a:lnTo>
                        <a:lnTo>
                          <a:pt x="8" y="37"/>
                        </a:lnTo>
                        <a:lnTo>
                          <a:pt x="8" y="36"/>
                        </a:lnTo>
                        <a:lnTo>
                          <a:pt x="9" y="35"/>
                        </a:lnTo>
                        <a:lnTo>
                          <a:pt x="9" y="34"/>
                        </a:lnTo>
                        <a:lnTo>
                          <a:pt x="9" y="33"/>
                        </a:lnTo>
                        <a:lnTo>
                          <a:pt x="9" y="33"/>
                        </a:lnTo>
                        <a:lnTo>
                          <a:pt x="9" y="31"/>
                        </a:lnTo>
                        <a:lnTo>
                          <a:pt x="10" y="31"/>
                        </a:lnTo>
                        <a:lnTo>
                          <a:pt x="10" y="29"/>
                        </a:lnTo>
                        <a:lnTo>
                          <a:pt x="10" y="29"/>
                        </a:lnTo>
                        <a:lnTo>
                          <a:pt x="10" y="27"/>
                        </a:lnTo>
                        <a:lnTo>
                          <a:pt x="10" y="27"/>
                        </a:lnTo>
                        <a:lnTo>
                          <a:pt x="10" y="25"/>
                        </a:lnTo>
                        <a:lnTo>
                          <a:pt x="10" y="25"/>
                        </a:lnTo>
                        <a:lnTo>
                          <a:pt x="10" y="23"/>
                        </a:lnTo>
                        <a:lnTo>
                          <a:pt x="11" y="23"/>
                        </a:lnTo>
                        <a:lnTo>
                          <a:pt x="10" y="21"/>
                        </a:lnTo>
                        <a:lnTo>
                          <a:pt x="10" y="20"/>
                        </a:lnTo>
                        <a:lnTo>
                          <a:pt x="10" y="19"/>
                        </a:lnTo>
                        <a:lnTo>
                          <a:pt x="10" y="19"/>
                        </a:lnTo>
                        <a:lnTo>
                          <a:pt x="10" y="18"/>
                        </a:lnTo>
                        <a:lnTo>
                          <a:pt x="10" y="17"/>
                        </a:lnTo>
                        <a:lnTo>
                          <a:pt x="10" y="17"/>
                        </a:lnTo>
                        <a:lnTo>
                          <a:pt x="10" y="16"/>
                        </a:lnTo>
                        <a:lnTo>
                          <a:pt x="10" y="15"/>
                        </a:lnTo>
                        <a:lnTo>
                          <a:pt x="10" y="14"/>
                        </a:lnTo>
                        <a:lnTo>
                          <a:pt x="9" y="13"/>
                        </a:lnTo>
                        <a:lnTo>
                          <a:pt x="9" y="13"/>
                        </a:lnTo>
                        <a:lnTo>
                          <a:pt x="9" y="12"/>
                        </a:lnTo>
                        <a:lnTo>
                          <a:pt x="9" y="11"/>
                        </a:lnTo>
                        <a:lnTo>
                          <a:pt x="9" y="11"/>
                        </a:lnTo>
                        <a:lnTo>
                          <a:pt x="9" y="10"/>
                        </a:lnTo>
                        <a:lnTo>
                          <a:pt x="9" y="9"/>
                        </a:lnTo>
                        <a:lnTo>
                          <a:pt x="8" y="9"/>
                        </a:lnTo>
                        <a:lnTo>
                          <a:pt x="8" y="8"/>
                        </a:lnTo>
                        <a:lnTo>
                          <a:pt x="8" y="7"/>
                        </a:lnTo>
                        <a:lnTo>
                          <a:pt x="7" y="7"/>
                        </a:lnTo>
                        <a:lnTo>
                          <a:pt x="7" y="6"/>
                        </a:lnTo>
                        <a:lnTo>
                          <a:pt x="7" y="5"/>
                        </a:lnTo>
                        <a:lnTo>
                          <a:pt x="7" y="5"/>
                        </a:lnTo>
                        <a:lnTo>
                          <a:pt x="7" y="4"/>
                        </a:lnTo>
                        <a:lnTo>
                          <a:pt x="6" y="3"/>
                        </a:lnTo>
                        <a:lnTo>
                          <a:pt x="6" y="3"/>
                        </a:lnTo>
                        <a:lnTo>
                          <a:pt x="5" y="2"/>
                        </a:lnTo>
                        <a:lnTo>
                          <a:pt x="5" y="1"/>
                        </a:lnTo>
                        <a:lnTo>
                          <a:pt x="5" y="1"/>
                        </a:lnTo>
                        <a:lnTo>
                          <a:pt x="5" y="0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66" name="Freeform 101"/>
                  <p:cNvSpPr>
                    <a:spLocks/>
                  </p:cNvSpPr>
                  <p:nvPr/>
                </p:nvSpPr>
                <p:spPr bwMode="auto">
                  <a:xfrm>
                    <a:off x="679" y="1772"/>
                    <a:ext cx="8" cy="2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1" y="3"/>
                      </a:cxn>
                      <a:cxn ang="0">
                        <a:pos x="1" y="4"/>
                      </a:cxn>
                      <a:cxn ang="0">
                        <a:pos x="1" y="5"/>
                      </a:cxn>
                      <a:cxn ang="0">
                        <a:pos x="1" y="6"/>
                      </a:cxn>
                      <a:cxn ang="0">
                        <a:pos x="1" y="7"/>
                      </a:cxn>
                      <a:cxn ang="0">
                        <a:pos x="2" y="8"/>
                      </a:cxn>
                      <a:cxn ang="0">
                        <a:pos x="2" y="8"/>
                      </a:cxn>
                      <a:cxn ang="0">
                        <a:pos x="2" y="9"/>
                      </a:cxn>
                      <a:cxn ang="0">
                        <a:pos x="3" y="10"/>
                      </a:cxn>
                      <a:cxn ang="0">
                        <a:pos x="3" y="11"/>
                      </a:cxn>
                      <a:cxn ang="0">
                        <a:pos x="3" y="12"/>
                      </a:cxn>
                      <a:cxn ang="0">
                        <a:pos x="3" y="12"/>
                      </a:cxn>
                      <a:cxn ang="0">
                        <a:pos x="3" y="13"/>
                      </a:cxn>
                      <a:cxn ang="0">
                        <a:pos x="3" y="14"/>
                      </a:cxn>
                      <a:cxn ang="0">
                        <a:pos x="4" y="15"/>
                      </a:cxn>
                      <a:cxn ang="0">
                        <a:pos x="4" y="16"/>
                      </a:cxn>
                      <a:cxn ang="0">
                        <a:pos x="4" y="16"/>
                      </a:cxn>
                      <a:cxn ang="0">
                        <a:pos x="4" y="17"/>
                      </a:cxn>
                      <a:cxn ang="0">
                        <a:pos x="5" y="18"/>
                      </a:cxn>
                      <a:cxn ang="0">
                        <a:pos x="5" y="19"/>
                      </a:cxn>
                      <a:cxn ang="0">
                        <a:pos x="5" y="20"/>
                      </a:cxn>
                      <a:cxn ang="0">
                        <a:pos x="5" y="21"/>
                      </a:cxn>
                      <a:cxn ang="0">
                        <a:pos x="5" y="22"/>
                      </a:cxn>
                      <a:cxn ang="0">
                        <a:pos x="6" y="22"/>
                      </a:cxn>
                      <a:cxn ang="0">
                        <a:pos x="6" y="23"/>
                      </a:cxn>
                      <a:cxn ang="0">
                        <a:pos x="6" y="24"/>
                      </a:cxn>
                      <a:cxn ang="0">
                        <a:pos x="6" y="25"/>
                      </a:cxn>
                      <a:cxn ang="0">
                        <a:pos x="7" y="26"/>
                      </a:cxn>
                      <a:cxn ang="0">
                        <a:pos x="7" y="27"/>
                      </a:cxn>
                    </a:cxnLst>
                    <a:rect l="0" t="0" r="r" b="b"/>
                    <a:pathLst>
                      <a:path w="8" h="28">
                        <a:moveTo>
                          <a:pt x="0" y="0"/>
                        </a:move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1" y="3"/>
                        </a:lnTo>
                        <a:lnTo>
                          <a:pt x="1" y="4"/>
                        </a:lnTo>
                        <a:lnTo>
                          <a:pt x="1" y="5"/>
                        </a:lnTo>
                        <a:lnTo>
                          <a:pt x="1" y="6"/>
                        </a:lnTo>
                        <a:lnTo>
                          <a:pt x="1" y="7"/>
                        </a:lnTo>
                        <a:lnTo>
                          <a:pt x="2" y="8"/>
                        </a:lnTo>
                        <a:lnTo>
                          <a:pt x="2" y="8"/>
                        </a:lnTo>
                        <a:lnTo>
                          <a:pt x="2" y="9"/>
                        </a:lnTo>
                        <a:lnTo>
                          <a:pt x="3" y="10"/>
                        </a:lnTo>
                        <a:lnTo>
                          <a:pt x="3" y="11"/>
                        </a:lnTo>
                        <a:lnTo>
                          <a:pt x="3" y="12"/>
                        </a:lnTo>
                        <a:lnTo>
                          <a:pt x="3" y="12"/>
                        </a:lnTo>
                        <a:lnTo>
                          <a:pt x="3" y="13"/>
                        </a:lnTo>
                        <a:lnTo>
                          <a:pt x="3" y="14"/>
                        </a:lnTo>
                        <a:lnTo>
                          <a:pt x="4" y="15"/>
                        </a:lnTo>
                        <a:lnTo>
                          <a:pt x="4" y="16"/>
                        </a:lnTo>
                        <a:lnTo>
                          <a:pt x="4" y="16"/>
                        </a:lnTo>
                        <a:lnTo>
                          <a:pt x="4" y="17"/>
                        </a:lnTo>
                        <a:lnTo>
                          <a:pt x="5" y="18"/>
                        </a:lnTo>
                        <a:lnTo>
                          <a:pt x="5" y="19"/>
                        </a:lnTo>
                        <a:lnTo>
                          <a:pt x="5" y="20"/>
                        </a:lnTo>
                        <a:lnTo>
                          <a:pt x="5" y="21"/>
                        </a:lnTo>
                        <a:lnTo>
                          <a:pt x="5" y="22"/>
                        </a:lnTo>
                        <a:lnTo>
                          <a:pt x="6" y="22"/>
                        </a:lnTo>
                        <a:lnTo>
                          <a:pt x="6" y="23"/>
                        </a:lnTo>
                        <a:lnTo>
                          <a:pt x="6" y="24"/>
                        </a:lnTo>
                        <a:lnTo>
                          <a:pt x="6" y="25"/>
                        </a:lnTo>
                        <a:lnTo>
                          <a:pt x="7" y="26"/>
                        </a:lnTo>
                        <a:lnTo>
                          <a:pt x="7" y="27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67" name="Freeform 102"/>
                  <p:cNvSpPr>
                    <a:spLocks/>
                  </p:cNvSpPr>
                  <p:nvPr/>
                </p:nvSpPr>
                <p:spPr bwMode="auto">
                  <a:xfrm>
                    <a:off x="980" y="1749"/>
                    <a:ext cx="9" cy="58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2" y="1"/>
                      </a:cxn>
                      <a:cxn ang="0">
                        <a:pos x="2" y="2"/>
                      </a:cxn>
                      <a:cxn ang="0">
                        <a:pos x="3" y="3"/>
                      </a:cxn>
                      <a:cxn ang="0">
                        <a:pos x="3" y="4"/>
                      </a:cxn>
                      <a:cxn ang="0">
                        <a:pos x="4" y="5"/>
                      </a:cxn>
                      <a:cxn ang="0">
                        <a:pos x="4" y="5"/>
                      </a:cxn>
                      <a:cxn ang="0">
                        <a:pos x="4" y="6"/>
                      </a:cxn>
                      <a:cxn ang="0">
                        <a:pos x="4" y="7"/>
                      </a:cxn>
                      <a:cxn ang="0">
                        <a:pos x="5" y="7"/>
                      </a:cxn>
                      <a:cxn ang="0">
                        <a:pos x="5" y="8"/>
                      </a:cxn>
                      <a:cxn ang="0">
                        <a:pos x="6" y="9"/>
                      </a:cxn>
                      <a:cxn ang="0">
                        <a:pos x="6" y="10"/>
                      </a:cxn>
                      <a:cxn ang="0">
                        <a:pos x="6" y="11"/>
                      </a:cxn>
                      <a:cxn ang="0">
                        <a:pos x="6" y="12"/>
                      </a:cxn>
                      <a:cxn ang="0">
                        <a:pos x="6" y="13"/>
                      </a:cxn>
                      <a:cxn ang="0">
                        <a:pos x="7" y="13"/>
                      </a:cxn>
                      <a:cxn ang="0">
                        <a:pos x="7" y="14"/>
                      </a:cxn>
                      <a:cxn ang="0">
                        <a:pos x="7" y="15"/>
                      </a:cxn>
                      <a:cxn ang="0">
                        <a:pos x="7" y="16"/>
                      </a:cxn>
                      <a:cxn ang="0">
                        <a:pos x="7" y="17"/>
                      </a:cxn>
                      <a:cxn ang="0">
                        <a:pos x="8" y="18"/>
                      </a:cxn>
                      <a:cxn ang="0">
                        <a:pos x="8" y="19"/>
                      </a:cxn>
                      <a:cxn ang="0">
                        <a:pos x="8" y="19"/>
                      </a:cxn>
                      <a:cxn ang="0">
                        <a:pos x="8" y="20"/>
                      </a:cxn>
                      <a:cxn ang="0">
                        <a:pos x="8" y="21"/>
                      </a:cxn>
                      <a:cxn ang="0">
                        <a:pos x="8" y="22"/>
                      </a:cxn>
                      <a:cxn ang="0">
                        <a:pos x="8" y="23"/>
                      </a:cxn>
                      <a:cxn ang="0">
                        <a:pos x="8" y="24"/>
                      </a:cxn>
                      <a:cxn ang="0">
                        <a:pos x="8" y="25"/>
                      </a:cxn>
                      <a:cxn ang="0">
                        <a:pos x="8" y="26"/>
                      </a:cxn>
                      <a:cxn ang="0">
                        <a:pos x="8" y="27"/>
                      </a:cxn>
                      <a:cxn ang="0">
                        <a:pos x="8" y="29"/>
                      </a:cxn>
                      <a:cxn ang="0">
                        <a:pos x="8" y="30"/>
                      </a:cxn>
                      <a:cxn ang="0">
                        <a:pos x="8" y="31"/>
                      </a:cxn>
                      <a:cxn ang="0">
                        <a:pos x="8" y="32"/>
                      </a:cxn>
                      <a:cxn ang="0">
                        <a:pos x="8" y="33"/>
                      </a:cxn>
                      <a:cxn ang="0">
                        <a:pos x="8" y="34"/>
                      </a:cxn>
                      <a:cxn ang="0">
                        <a:pos x="8" y="35"/>
                      </a:cxn>
                      <a:cxn ang="0">
                        <a:pos x="8" y="36"/>
                      </a:cxn>
                      <a:cxn ang="0">
                        <a:pos x="7" y="37"/>
                      </a:cxn>
                      <a:cxn ang="0">
                        <a:pos x="7" y="38"/>
                      </a:cxn>
                      <a:cxn ang="0">
                        <a:pos x="7" y="39"/>
                      </a:cxn>
                      <a:cxn ang="0">
                        <a:pos x="7" y="40"/>
                      </a:cxn>
                      <a:cxn ang="0">
                        <a:pos x="6" y="41"/>
                      </a:cxn>
                      <a:cxn ang="0">
                        <a:pos x="6" y="41"/>
                      </a:cxn>
                      <a:cxn ang="0">
                        <a:pos x="6" y="43"/>
                      </a:cxn>
                      <a:cxn ang="0">
                        <a:pos x="6" y="43"/>
                      </a:cxn>
                      <a:cxn ang="0">
                        <a:pos x="6" y="45"/>
                      </a:cxn>
                      <a:cxn ang="0">
                        <a:pos x="5" y="45"/>
                      </a:cxn>
                      <a:cxn ang="0">
                        <a:pos x="5" y="46"/>
                      </a:cxn>
                      <a:cxn ang="0">
                        <a:pos x="4" y="47"/>
                      </a:cxn>
                      <a:cxn ang="0">
                        <a:pos x="4" y="48"/>
                      </a:cxn>
                      <a:cxn ang="0">
                        <a:pos x="4" y="49"/>
                      </a:cxn>
                      <a:cxn ang="0">
                        <a:pos x="4" y="50"/>
                      </a:cxn>
                      <a:cxn ang="0">
                        <a:pos x="3" y="51"/>
                      </a:cxn>
                      <a:cxn ang="0">
                        <a:pos x="3" y="52"/>
                      </a:cxn>
                      <a:cxn ang="0">
                        <a:pos x="2" y="53"/>
                      </a:cxn>
                      <a:cxn ang="0">
                        <a:pos x="2" y="53"/>
                      </a:cxn>
                      <a:cxn ang="0">
                        <a:pos x="1" y="54"/>
                      </a:cxn>
                      <a:cxn ang="0">
                        <a:pos x="1" y="55"/>
                      </a:cxn>
                      <a:cxn ang="0">
                        <a:pos x="0" y="56"/>
                      </a:cxn>
                      <a:cxn ang="0">
                        <a:pos x="0" y="57"/>
                      </a:cxn>
                    </a:cxnLst>
                    <a:rect l="0" t="0" r="r" b="b"/>
                    <a:pathLst>
                      <a:path w="9" h="58">
                        <a:moveTo>
                          <a:pt x="2" y="0"/>
                        </a:moveTo>
                        <a:lnTo>
                          <a:pt x="2" y="1"/>
                        </a:lnTo>
                        <a:lnTo>
                          <a:pt x="2" y="2"/>
                        </a:lnTo>
                        <a:lnTo>
                          <a:pt x="3" y="3"/>
                        </a:lnTo>
                        <a:lnTo>
                          <a:pt x="3" y="4"/>
                        </a:lnTo>
                        <a:lnTo>
                          <a:pt x="4" y="5"/>
                        </a:lnTo>
                        <a:lnTo>
                          <a:pt x="4" y="5"/>
                        </a:lnTo>
                        <a:lnTo>
                          <a:pt x="4" y="6"/>
                        </a:lnTo>
                        <a:lnTo>
                          <a:pt x="4" y="7"/>
                        </a:lnTo>
                        <a:lnTo>
                          <a:pt x="5" y="7"/>
                        </a:lnTo>
                        <a:lnTo>
                          <a:pt x="5" y="8"/>
                        </a:lnTo>
                        <a:lnTo>
                          <a:pt x="6" y="9"/>
                        </a:lnTo>
                        <a:lnTo>
                          <a:pt x="6" y="10"/>
                        </a:lnTo>
                        <a:lnTo>
                          <a:pt x="6" y="11"/>
                        </a:lnTo>
                        <a:lnTo>
                          <a:pt x="6" y="12"/>
                        </a:lnTo>
                        <a:lnTo>
                          <a:pt x="6" y="13"/>
                        </a:lnTo>
                        <a:lnTo>
                          <a:pt x="7" y="13"/>
                        </a:lnTo>
                        <a:lnTo>
                          <a:pt x="7" y="14"/>
                        </a:lnTo>
                        <a:lnTo>
                          <a:pt x="7" y="15"/>
                        </a:lnTo>
                        <a:lnTo>
                          <a:pt x="7" y="16"/>
                        </a:lnTo>
                        <a:lnTo>
                          <a:pt x="7" y="17"/>
                        </a:lnTo>
                        <a:lnTo>
                          <a:pt x="8" y="18"/>
                        </a:lnTo>
                        <a:lnTo>
                          <a:pt x="8" y="19"/>
                        </a:lnTo>
                        <a:lnTo>
                          <a:pt x="8" y="19"/>
                        </a:lnTo>
                        <a:lnTo>
                          <a:pt x="8" y="20"/>
                        </a:lnTo>
                        <a:lnTo>
                          <a:pt x="8" y="21"/>
                        </a:lnTo>
                        <a:lnTo>
                          <a:pt x="8" y="22"/>
                        </a:lnTo>
                        <a:lnTo>
                          <a:pt x="8" y="23"/>
                        </a:lnTo>
                        <a:lnTo>
                          <a:pt x="8" y="24"/>
                        </a:lnTo>
                        <a:lnTo>
                          <a:pt x="8" y="25"/>
                        </a:lnTo>
                        <a:lnTo>
                          <a:pt x="8" y="26"/>
                        </a:lnTo>
                        <a:lnTo>
                          <a:pt x="8" y="27"/>
                        </a:lnTo>
                        <a:lnTo>
                          <a:pt x="8" y="29"/>
                        </a:lnTo>
                        <a:lnTo>
                          <a:pt x="8" y="30"/>
                        </a:lnTo>
                        <a:lnTo>
                          <a:pt x="8" y="31"/>
                        </a:lnTo>
                        <a:lnTo>
                          <a:pt x="8" y="32"/>
                        </a:lnTo>
                        <a:lnTo>
                          <a:pt x="8" y="33"/>
                        </a:lnTo>
                        <a:lnTo>
                          <a:pt x="8" y="34"/>
                        </a:lnTo>
                        <a:lnTo>
                          <a:pt x="8" y="35"/>
                        </a:lnTo>
                        <a:lnTo>
                          <a:pt x="8" y="36"/>
                        </a:lnTo>
                        <a:lnTo>
                          <a:pt x="7" y="37"/>
                        </a:lnTo>
                        <a:lnTo>
                          <a:pt x="7" y="38"/>
                        </a:lnTo>
                        <a:lnTo>
                          <a:pt x="7" y="39"/>
                        </a:lnTo>
                        <a:lnTo>
                          <a:pt x="7" y="40"/>
                        </a:lnTo>
                        <a:lnTo>
                          <a:pt x="6" y="41"/>
                        </a:lnTo>
                        <a:lnTo>
                          <a:pt x="6" y="41"/>
                        </a:lnTo>
                        <a:lnTo>
                          <a:pt x="6" y="43"/>
                        </a:lnTo>
                        <a:lnTo>
                          <a:pt x="6" y="43"/>
                        </a:lnTo>
                        <a:lnTo>
                          <a:pt x="6" y="45"/>
                        </a:lnTo>
                        <a:lnTo>
                          <a:pt x="5" y="45"/>
                        </a:lnTo>
                        <a:lnTo>
                          <a:pt x="5" y="46"/>
                        </a:lnTo>
                        <a:lnTo>
                          <a:pt x="4" y="47"/>
                        </a:lnTo>
                        <a:lnTo>
                          <a:pt x="4" y="48"/>
                        </a:lnTo>
                        <a:lnTo>
                          <a:pt x="4" y="49"/>
                        </a:lnTo>
                        <a:lnTo>
                          <a:pt x="4" y="50"/>
                        </a:lnTo>
                        <a:lnTo>
                          <a:pt x="3" y="51"/>
                        </a:lnTo>
                        <a:lnTo>
                          <a:pt x="3" y="52"/>
                        </a:lnTo>
                        <a:lnTo>
                          <a:pt x="2" y="53"/>
                        </a:lnTo>
                        <a:lnTo>
                          <a:pt x="2" y="53"/>
                        </a:lnTo>
                        <a:lnTo>
                          <a:pt x="1" y="54"/>
                        </a:lnTo>
                        <a:lnTo>
                          <a:pt x="1" y="55"/>
                        </a:lnTo>
                        <a:lnTo>
                          <a:pt x="0" y="56"/>
                        </a:lnTo>
                        <a:lnTo>
                          <a:pt x="0" y="57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68" name="Freeform 103"/>
                  <p:cNvSpPr>
                    <a:spLocks/>
                  </p:cNvSpPr>
                  <p:nvPr/>
                </p:nvSpPr>
                <p:spPr bwMode="auto">
                  <a:xfrm>
                    <a:off x="951" y="1780"/>
                    <a:ext cx="14" cy="4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2"/>
                      </a:cxn>
                      <a:cxn ang="0">
                        <a:pos x="0" y="4"/>
                      </a:cxn>
                      <a:cxn ang="0">
                        <a:pos x="0" y="5"/>
                      </a:cxn>
                      <a:cxn ang="0">
                        <a:pos x="0" y="6"/>
                      </a:cxn>
                      <a:cxn ang="0">
                        <a:pos x="0" y="8"/>
                      </a:cxn>
                      <a:cxn ang="0">
                        <a:pos x="1" y="9"/>
                      </a:cxn>
                      <a:cxn ang="0">
                        <a:pos x="1" y="10"/>
                      </a:cxn>
                      <a:cxn ang="0">
                        <a:pos x="1" y="12"/>
                      </a:cxn>
                      <a:cxn ang="0">
                        <a:pos x="1" y="13"/>
                      </a:cxn>
                      <a:cxn ang="0">
                        <a:pos x="1" y="14"/>
                      </a:cxn>
                      <a:cxn ang="0">
                        <a:pos x="2" y="16"/>
                      </a:cxn>
                      <a:cxn ang="0">
                        <a:pos x="2" y="17"/>
                      </a:cxn>
                      <a:cxn ang="0">
                        <a:pos x="3" y="18"/>
                      </a:cxn>
                      <a:cxn ang="0">
                        <a:pos x="3" y="19"/>
                      </a:cxn>
                      <a:cxn ang="0">
                        <a:pos x="3" y="20"/>
                      </a:cxn>
                      <a:cxn ang="0">
                        <a:pos x="4" y="22"/>
                      </a:cxn>
                      <a:cxn ang="0">
                        <a:pos x="4" y="23"/>
                      </a:cxn>
                      <a:cxn ang="0">
                        <a:pos x="5" y="24"/>
                      </a:cxn>
                      <a:cxn ang="0">
                        <a:pos x="5" y="26"/>
                      </a:cxn>
                      <a:cxn ang="0">
                        <a:pos x="6" y="26"/>
                      </a:cxn>
                      <a:cxn ang="0">
                        <a:pos x="6" y="28"/>
                      </a:cxn>
                      <a:cxn ang="0">
                        <a:pos x="7" y="29"/>
                      </a:cxn>
                      <a:cxn ang="0">
                        <a:pos x="7" y="30"/>
                      </a:cxn>
                      <a:cxn ang="0">
                        <a:pos x="8" y="31"/>
                      </a:cxn>
                      <a:cxn ang="0">
                        <a:pos x="9" y="32"/>
                      </a:cxn>
                      <a:cxn ang="0">
                        <a:pos x="9" y="34"/>
                      </a:cxn>
                      <a:cxn ang="0">
                        <a:pos x="10" y="35"/>
                      </a:cxn>
                      <a:cxn ang="0">
                        <a:pos x="11" y="36"/>
                      </a:cxn>
                      <a:cxn ang="0">
                        <a:pos x="11" y="37"/>
                      </a:cxn>
                      <a:cxn ang="0">
                        <a:pos x="12" y="38"/>
                      </a:cxn>
                      <a:cxn ang="0">
                        <a:pos x="13" y="39"/>
                      </a:cxn>
                    </a:cxnLst>
                    <a:rect l="0" t="0" r="r" b="b"/>
                    <a:pathLst>
                      <a:path w="14" h="40">
                        <a:moveTo>
                          <a:pt x="0" y="0"/>
                        </a:move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8"/>
                        </a:lnTo>
                        <a:lnTo>
                          <a:pt x="1" y="9"/>
                        </a:lnTo>
                        <a:lnTo>
                          <a:pt x="1" y="10"/>
                        </a:lnTo>
                        <a:lnTo>
                          <a:pt x="1" y="12"/>
                        </a:lnTo>
                        <a:lnTo>
                          <a:pt x="1" y="13"/>
                        </a:lnTo>
                        <a:lnTo>
                          <a:pt x="1" y="14"/>
                        </a:lnTo>
                        <a:lnTo>
                          <a:pt x="2" y="16"/>
                        </a:lnTo>
                        <a:lnTo>
                          <a:pt x="2" y="17"/>
                        </a:lnTo>
                        <a:lnTo>
                          <a:pt x="3" y="18"/>
                        </a:lnTo>
                        <a:lnTo>
                          <a:pt x="3" y="19"/>
                        </a:lnTo>
                        <a:lnTo>
                          <a:pt x="3" y="20"/>
                        </a:lnTo>
                        <a:lnTo>
                          <a:pt x="4" y="22"/>
                        </a:lnTo>
                        <a:lnTo>
                          <a:pt x="4" y="23"/>
                        </a:lnTo>
                        <a:lnTo>
                          <a:pt x="5" y="24"/>
                        </a:lnTo>
                        <a:lnTo>
                          <a:pt x="5" y="26"/>
                        </a:lnTo>
                        <a:lnTo>
                          <a:pt x="6" y="26"/>
                        </a:lnTo>
                        <a:lnTo>
                          <a:pt x="6" y="28"/>
                        </a:lnTo>
                        <a:lnTo>
                          <a:pt x="7" y="29"/>
                        </a:lnTo>
                        <a:lnTo>
                          <a:pt x="7" y="30"/>
                        </a:lnTo>
                        <a:lnTo>
                          <a:pt x="8" y="31"/>
                        </a:lnTo>
                        <a:lnTo>
                          <a:pt x="9" y="32"/>
                        </a:lnTo>
                        <a:lnTo>
                          <a:pt x="9" y="34"/>
                        </a:lnTo>
                        <a:lnTo>
                          <a:pt x="10" y="35"/>
                        </a:lnTo>
                        <a:lnTo>
                          <a:pt x="11" y="36"/>
                        </a:lnTo>
                        <a:lnTo>
                          <a:pt x="11" y="37"/>
                        </a:lnTo>
                        <a:lnTo>
                          <a:pt x="12" y="38"/>
                        </a:lnTo>
                        <a:lnTo>
                          <a:pt x="13" y="39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69" name="Freeform 104"/>
                  <p:cNvSpPr>
                    <a:spLocks/>
                  </p:cNvSpPr>
                  <p:nvPr/>
                </p:nvSpPr>
                <p:spPr bwMode="auto">
                  <a:xfrm>
                    <a:off x="980" y="1806"/>
                    <a:ext cx="16" cy="4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" y="2"/>
                      </a:cxn>
                      <a:cxn ang="0">
                        <a:pos x="2" y="3"/>
                      </a:cxn>
                      <a:cxn ang="0">
                        <a:pos x="3" y="4"/>
                      </a:cxn>
                      <a:cxn ang="0">
                        <a:pos x="4" y="5"/>
                      </a:cxn>
                      <a:cxn ang="0">
                        <a:pos x="4" y="6"/>
                      </a:cxn>
                      <a:cxn ang="0">
                        <a:pos x="5" y="7"/>
                      </a:cxn>
                      <a:cxn ang="0">
                        <a:pos x="6" y="8"/>
                      </a:cxn>
                      <a:cxn ang="0">
                        <a:pos x="7" y="10"/>
                      </a:cxn>
                      <a:cxn ang="0">
                        <a:pos x="7" y="11"/>
                      </a:cxn>
                      <a:cxn ang="0">
                        <a:pos x="8" y="12"/>
                      </a:cxn>
                      <a:cxn ang="0">
                        <a:pos x="8" y="13"/>
                      </a:cxn>
                      <a:cxn ang="0">
                        <a:pos x="9" y="14"/>
                      </a:cxn>
                      <a:cxn ang="0">
                        <a:pos x="10" y="16"/>
                      </a:cxn>
                      <a:cxn ang="0">
                        <a:pos x="10" y="17"/>
                      </a:cxn>
                      <a:cxn ang="0">
                        <a:pos x="11" y="18"/>
                      </a:cxn>
                      <a:cxn ang="0">
                        <a:pos x="11" y="19"/>
                      </a:cxn>
                      <a:cxn ang="0">
                        <a:pos x="12" y="20"/>
                      </a:cxn>
                      <a:cxn ang="0">
                        <a:pos x="12" y="22"/>
                      </a:cxn>
                      <a:cxn ang="0">
                        <a:pos x="12" y="23"/>
                      </a:cxn>
                      <a:cxn ang="0">
                        <a:pos x="13" y="24"/>
                      </a:cxn>
                      <a:cxn ang="0">
                        <a:pos x="13" y="26"/>
                      </a:cxn>
                      <a:cxn ang="0">
                        <a:pos x="13" y="27"/>
                      </a:cxn>
                      <a:cxn ang="0">
                        <a:pos x="14" y="28"/>
                      </a:cxn>
                      <a:cxn ang="0">
                        <a:pos x="14" y="30"/>
                      </a:cxn>
                      <a:cxn ang="0">
                        <a:pos x="14" y="31"/>
                      </a:cxn>
                      <a:cxn ang="0">
                        <a:pos x="14" y="32"/>
                      </a:cxn>
                      <a:cxn ang="0">
                        <a:pos x="14" y="34"/>
                      </a:cxn>
                      <a:cxn ang="0">
                        <a:pos x="14" y="35"/>
                      </a:cxn>
                      <a:cxn ang="0">
                        <a:pos x="14" y="36"/>
                      </a:cxn>
                      <a:cxn ang="0">
                        <a:pos x="14" y="38"/>
                      </a:cxn>
                      <a:cxn ang="0">
                        <a:pos x="15" y="39"/>
                      </a:cxn>
                      <a:cxn ang="0">
                        <a:pos x="15" y="39"/>
                      </a:cxn>
                      <a:cxn ang="0">
                        <a:pos x="15" y="39"/>
                      </a:cxn>
                      <a:cxn ang="0">
                        <a:pos x="15" y="39"/>
                      </a:cxn>
                      <a:cxn ang="0">
                        <a:pos x="15" y="39"/>
                      </a:cxn>
                      <a:cxn ang="0">
                        <a:pos x="15" y="39"/>
                      </a:cxn>
                      <a:cxn ang="0">
                        <a:pos x="15" y="39"/>
                      </a:cxn>
                      <a:cxn ang="0">
                        <a:pos x="15" y="39"/>
                      </a:cxn>
                      <a:cxn ang="0">
                        <a:pos x="15" y="39"/>
                      </a:cxn>
                      <a:cxn ang="0">
                        <a:pos x="15" y="39"/>
                      </a:cxn>
                      <a:cxn ang="0">
                        <a:pos x="15" y="39"/>
                      </a:cxn>
                      <a:cxn ang="0">
                        <a:pos x="15" y="39"/>
                      </a:cxn>
                      <a:cxn ang="0">
                        <a:pos x="15" y="39"/>
                      </a:cxn>
                      <a:cxn ang="0">
                        <a:pos x="15" y="39"/>
                      </a:cxn>
                      <a:cxn ang="0">
                        <a:pos x="15" y="39"/>
                      </a:cxn>
                      <a:cxn ang="0">
                        <a:pos x="15" y="40"/>
                      </a:cxn>
                      <a:cxn ang="0">
                        <a:pos x="15" y="40"/>
                      </a:cxn>
                      <a:cxn ang="0">
                        <a:pos x="15" y="40"/>
                      </a:cxn>
                      <a:cxn ang="0">
                        <a:pos x="15" y="40"/>
                      </a:cxn>
                      <a:cxn ang="0">
                        <a:pos x="15" y="40"/>
                      </a:cxn>
                      <a:cxn ang="0">
                        <a:pos x="15" y="40"/>
                      </a:cxn>
                      <a:cxn ang="0">
                        <a:pos x="15" y="40"/>
                      </a:cxn>
                      <a:cxn ang="0">
                        <a:pos x="15" y="40"/>
                      </a:cxn>
                      <a:cxn ang="0">
                        <a:pos x="15" y="40"/>
                      </a:cxn>
                      <a:cxn ang="0">
                        <a:pos x="15" y="40"/>
                      </a:cxn>
                      <a:cxn ang="0">
                        <a:pos x="15" y="40"/>
                      </a:cxn>
                      <a:cxn ang="0">
                        <a:pos x="15" y="40"/>
                      </a:cxn>
                      <a:cxn ang="0">
                        <a:pos x="15" y="40"/>
                      </a:cxn>
                      <a:cxn ang="0">
                        <a:pos x="15" y="40"/>
                      </a:cxn>
                      <a:cxn ang="0">
                        <a:pos x="15" y="40"/>
                      </a:cxn>
                      <a:cxn ang="0">
                        <a:pos x="15" y="40"/>
                      </a:cxn>
                      <a:cxn ang="0">
                        <a:pos x="15" y="40"/>
                      </a:cxn>
                    </a:cxnLst>
                    <a:rect l="0" t="0" r="r" b="b"/>
                    <a:pathLst>
                      <a:path w="16" h="41">
                        <a:moveTo>
                          <a:pt x="0" y="0"/>
                        </a:moveTo>
                        <a:lnTo>
                          <a:pt x="2" y="2"/>
                        </a:lnTo>
                        <a:lnTo>
                          <a:pt x="2" y="3"/>
                        </a:lnTo>
                        <a:lnTo>
                          <a:pt x="3" y="4"/>
                        </a:lnTo>
                        <a:lnTo>
                          <a:pt x="4" y="5"/>
                        </a:lnTo>
                        <a:lnTo>
                          <a:pt x="4" y="6"/>
                        </a:lnTo>
                        <a:lnTo>
                          <a:pt x="5" y="7"/>
                        </a:lnTo>
                        <a:lnTo>
                          <a:pt x="6" y="8"/>
                        </a:lnTo>
                        <a:lnTo>
                          <a:pt x="7" y="10"/>
                        </a:lnTo>
                        <a:lnTo>
                          <a:pt x="7" y="11"/>
                        </a:lnTo>
                        <a:lnTo>
                          <a:pt x="8" y="12"/>
                        </a:lnTo>
                        <a:lnTo>
                          <a:pt x="8" y="13"/>
                        </a:lnTo>
                        <a:lnTo>
                          <a:pt x="9" y="14"/>
                        </a:lnTo>
                        <a:lnTo>
                          <a:pt x="10" y="16"/>
                        </a:lnTo>
                        <a:lnTo>
                          <a:pt x="10" y="17"/>
                        </a:lnTo>
                        <a:lnTo>
                          <a:pt x="11" y="18"/>
                        </a:lnTo>
                        <a:lnTo>
                          <a:pt x="11" y="19"/>
                        </a:lnTo>
                        <a:lnTo>
                          <a:pt x="12" y="20"/>
                        </a:lnTo>
                        <a:lnTo>
                          <a:pt x="12" y="22"/>
                        </a:lnTo>
                        <a:lnTo>
                          <a:pt x="12" y="23"/>
                        </a:lnTo>
                        <a:lnTo>
                          <a:pt x="13" y="24"/>
                        </a:lnTo>
                        <a:lnTo>
                          <a:pt x="13" y="26"/>
                        </a:lnTo>
                        <a:lnTo>
                          <a:pt x="13" y="27"/>
                        </a:lnTo>
                        <a:lnTo>
                          <a:pt x="14" y="28"/>
                        </a:lnTo>
                        <a:lnTo>
                          <a:pt x="14" y="30"/>
                        </a:lnTo>
                        <a:lnTo>
                          <a:pt x="14" y="31"/>
                        </a:lnTo>
                        <a:lnTo>
                          <a:pt x="14" y="32"/>
                        </a:lnTo>
                        <a:lnTo>
                          <a:pt x="14" y="34"/>
                        </a:lnTo>
                        <a:lnTo>
                          <a:pt x="14" y="35"/>
                        </a:lnTo>
                        <a:lnTo>
                          <a:pt x="14" y="36"/>
                        </a:lnTo>
                        <a:lnTo>
                          <a:pt x="14" y="38"/>
                        </a:lnTo>
                        <a:lnTo>
                          <a:pt x="15" y="39"/>
                        </a:lnTo>
                        <a:lnTo>
                          <a:pt x="15" y="39"/>
                        </a:lnTo>
                        <a:lnTo>
                          <a:pt x="15" y="39"/>
                        </a:lnTo>
                        <a:lnTo>
                          <a:pt x="15" y="39"/>
                        </a:lnTo>
                        <a:lnTo>
                          <a:pt x="15" y="39"/>
                        </a:lnTo>
                        <a:lnTo>
                          <a:pt x="15" y="39"/>
                        </a:lnTo>
                        <a:lnTo>
                          <a:pt x="15" y="39"/>
                        </a:lnTo>
                        <a:lnTo>
                          <a:pt x="15" y="39"/>
                        </a:lnTo>
                        <a:lnTo>
                          <a:pt x="15" y="39"/>
                        </a:lnTo>
                        <a:lnTo>
                          <a:pt x="15" y="39"/>
                        </a:lnTo>
                        <a:lnTo>
                          <a:pt x="15" y="39"/>
                        </a:lnTo>
                        <a:lnTo>
                          <a:pt x="15" y="39"/>
                        </a:lnTo>
                        <a:lnTo>
                          <a:pt x="15" y="39"/>
                        </a:lnTo>
                        <a:lnTo>
                          <a:pt x="15" y="39"/>
                        </a:lnTo>
                        <a:lnTo>
                          <a:pt x="15" y="39"/>
                        </a:lnTo>
                        <a:lnTo>
                          <a:pt x="15" y="40"/>
                        </a:lnTo>
                        <a:lnTo>
                          <a:pt x="15" y="40"/>
                        </a:lnTo>
                        <a:lnTo>
                          <a:pt x="15" y="40"/>
                        </a:lnTo>
                        <a:lnTo>
                          <a:pt x="15" y="40"/>
                        </a:lnTo>
                        <a:lnTo>
                          <a:pt x="15" y="40"/>
                        </a:lnTo>
                        <a:lnTo>
                          <a:pt x="15" y="40"/>
                        </a:lnTo>
                        <a:lnTo>
                          <a:pt x="15" y="40"/>
                        </a:lnTo>
                        <a:lnTo>
                          <a:pt x="15" y="40"/>
                        </a:lnTo>
                        <a:lnTo>
                          <a:pt x="15" y="40"/>
                        </a:lnTo>
                        <a:lnTo>
                          <a:pt x="15" y="40"/>
                        </a:lnTo>
                        <a:lnTo>
                          <a:pt x="15" y="40"/>
                        </a:lnTo>
                        <a:lnTo>
                          <a:pt x="15" y="40"/>
                        </a:lnTo>
                        <a:lnTo>
                          <a:pt x="15" y="40"/>
                        </a:lnTo>
                        <a:lnTo>
                          <a:pt x="15" y="40"/>
                        </a:lnTo>
                        <a:lnTo>
                          <a:pt x="15" y="40"/>
                        </a:lnTo>
                        <a:lnTo>
                          <a:pt x="15" y="40"/>
                        </a:lnTo>
                        <a:lnTo>
                          <a:pt x="15" y="40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70" name="Line 105"/>
                  <p:cNvSpPr>
                    <a:spLocks noChangeShapeType="1"/>
                  </p:cNvSpPr>
                  <p:nvPr/>
                </p:nvSpPr>
                <p:spPr bwMode="auto">
                  <a:xfrm>
                    <a:off x="964" y="1819"/>
                    <a:ext cx="20" cy="3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71" name="Freeform 106"/>
                  <p:cNvSpPr>
                    <a:spLocks/>
                  </p:cNvSpPr>
                  <p:nvPr/>
                </p:nvSpPr>
                <p:spPr bwMode="auto">
                  <a:xfrm>
                    <a:off x="996" y="1845"/>
                    <a:ext cx="14" cy="10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1" y="1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3" y="0"/>
                      </a:cxn>
                      <a:cxn ang="0">
                        <a:pos x="3" y="0"/>
                      </a:cxn>
                      <a:cxn ang="0">
                        <a:pos x="4" y="0"/>
                      </a:cxn>
                      <a:cxn ang="0">
                        <a:pos x="4" y="0"/>
                      </a:cxn>
                      <a:cxn ang="0">
                        <a:pos x="4" y="0"/>
                      </a:cxn>
                      <a:cxn ang="0">
                        <a:pos x="4" y="0"/>
                      </a:cxn>
                      <a:cxn ang="0">
                        <a:pos x="5" y="0"/>
                      </a:cxn>
                      <a:cxn ang="0">
                        <a:pos x="6" y="0"/>
                      </a:cxn>
                      <a:cxn ang="0">
                        <a:pos x="7" y="0"/>
                      </a:cxn>
                      <a:cxn ang="0">
                        <a:pos x="8" y="0"/>
                      </a:cxn>
                      <a:cxn ang="0">
                        <a:pos x="8" y="0"/>
                      </a:cxn>
                      <a:cxn ang="0">
                        <a:pos x="9" y="1"/>
                      </a:cxn>
                      <a:cxn ang="0">
                        <a:pos x="10" y="1"/>
                      </a:cxn>
                      <a:cxn ang="0">
                        <a:pos x="10" y="2"/>
                      </a:cxn>
                      <a:cxn ang="0">
                        <a:pos x="11" y="2"/>
                      </a:cxn>
                      <a:cxn ang="0">
                        <a:pos x="11" y="3"/>
                      </a:cxn>
                      <a:cxn ang="0">
                        <a:pos x="12" y="3"/>
                      </a:cxn>
                      <a:cxn ang="0">
                        <a:pos x="12" y="4"/>
                      </a:cxn>
                      <a:cxn ang="0">
                        <a:pos x="12" y="5"/>
                      </a:cxn>
                      <a:cxn ang="0">
                        <a:pos x="13" y="6"/>
                      </a:cxn>
                      <a:cxn ang="0">
                        <a:pos x="13" y="7"/>
                      </a:cxn>
                      <a:cxn ang="0">
                        <a:pos x="13" y="7"/>
                      </a:cxn>
                      <a:cxn ang="0">
                        <a:pos x="13" y="8"/>
                      </a:cxn>
                      <a:cxn ang="0">
                        <a:pos x="13" y="8"/>
                      </a:cxn>
                      <a:cxn ang="0">
                        <a:pos x="13" y="8"/>
                      </a:cxn>
                      <a:cxn ang="0">
                        <a:pos x="13" y="9"/>
                      </a:cxn>
                      <a:cxn ang="0">
                        <a:pos x="13" y="9"/>
                      </a:cxn>
                      <a:cxn ang="0">
                        <a:pos x="13" y="9"/>
                      </a:cxn>
                      <a:cxn ang="0">
                        <a:pos x="13" y="9"/>
                      </a:cxn>
                      <a:cxn ang="0">
                        <a:pos x="13" y="9"/>
                      </a:cxn>
                      <a:cxn ang="0">
                        <a:pos x="13" y="9"/>
                      </a:cxn>
                      <a:cxn ang="0">
                        <a:pos x="13" y="9"/>
                      </a:cxn>
                      <a:cxn ang="0">
                        <a:pos x="13" y="9"/>
                      </a:cxn>
                      <a:cxn ang="0">
                        <a:pos x="13" y="9"/>
                      </a:cxn>
                      <a:cxn ang="0">
                        <a:pos x="13" y="9"/>
                      </a:cxn>
                      <a:cxn ang="0">
                        <a:pos x="13" y="9"/>
                      </a:cxn>
                      <a:cxn ang="0">
                        <a:pos x="13" y="9"/>
                      </a:cxn>
                      <a:cxn ang="0">
                        <a:pos x="13" y="9"/>
                      </a:cxn>
                    </a:cxnLst>
                    <a:rect l="0" t="0" r="r" b="b"/>
                    <a:pathLst>
                      <a:path w="14" h="10">
                        <a:moveTo>
                          <a:pt x="0" y="1"/>
                        </a:move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lnTo>
                          <a:pt x="7" y="0"/>
                        </a:lnTo>
                        <a:lnTo>
                          <a:pt x="7" y="0"/>
                        </a:lnTo>
                        <a:lnTo>
                          <a:pt x="8" y="0"/>
                        </a:lnTo>
                        <a:lnTo>
                          <a:pt x="8" y="0"/>
                        </a:lnTo>
                        <a:lnTo>
                          <a:pt x="8" y="0"/>
                        </a:lnTo>
                        <a:lnTo>
                          <a:pt x="9" y="1"/>
                        </a:lnTo>
                        <a:lnTo>
                          <a:pt x="9" y="1"/>
                        </a:lnTo>
                        <a:lnTo>
                          <a:pt x="9" y="1"/>
                        </a:lnTo>
                        <a:lnTo>
                          <a:pt x="10" y="1"/>
                        </a:lnTo>
                        <a:lnTo>
                          <a:pt x="10" y="1"/>
                        </a:lnTo>
                        <a:lnTo>
                          <a:pt x="10" y="2"/>
                        </a:lnTo>
                        <a:lnTo>
                          <a:pt x="11" y="2"/>
                        </a:lnTo>
                        <a:lnTo>
                          <a:pt x="11" y="2"/>
                        </a:lnTo>
                        <a:lnTo>
                          <a:pt x="11" y="3"/>
                        </a:lnTo>
                        <a:lnTo>
                          <a:pt x="11" y="3"/>
                        </a:lnTo>
                        <a:lnTo>
                          <a:pt x="12" y="3"/>
                        </a:lnTo>
                        <a:lnTo>
                          <a:pt x="12" y="3"/>
                        </a:lnTo>
                        <a:lnTo>
                          <a:pt x="12" y="4"/>
                        </a:lnTo>
                        <a:lnTo>
                          <a:pt x="12" y="4"/>
                        </a:lnTo>
                        <a:lnTo>
                          <a:pt x="12" y="5"/>
                        </a:lnTo>
                        <a:lnTo>
                          <a:pt x="12" y="5"/>
                        </a:lnTo>
                        <a:lnTo>
                          <a:pt x="13" y="5"/>
                        </a:lnTo>
                        <a:lnTo>
                          <a:pt x="13" y="6"/>
                        </a:lnTo>
                        <a:lnTo>
                          <a:pt x="13" y="6"/>
                        </a:lnTo>
                        <a:lnTo>
                          <a:pt x="13" y="7"/>
                        </a:lnTo>
                        <a:lnTo>
                          <a:pt x="13" y="7"/>
                        </a:lnTo>
                        <a:lnTo>
                          <a:pt x="13" y="7"/>
                        </a:lnTo>
                        <a:lnTo>
                          <a:pt x="13" y="8"/>
                        </a:lnTo>
                        <a:lnTo>
                          <a:pt x="13" y="8"/>
                        </a:lnTo>
                        <a:lnTo>
                          <a:pt x="13" y="8"/>
                        </a:lnTo>
                        <a:lnTo>
                          <a:pt x="13" y="8"/>
                        </a:lnTo>
                        <a:lnTo>
                          <a:pt x="13" y="8"/>
                        </a:lnTo>
                        <a:lnTo>
                          <a:pt x="13" y="8"/>
                        </a:lnTo>
                        <a:lnTo>
                          <a:pt x="13" y="9"/>
                        </a:lnTo>
                        <a:lnTo>
                          <a:pt x="13" y="9"/>
                        </a:lnTo>
                        <a:lnTo>
                          <a:pt x="13" y="9"/>
                        </a:lnTo>
                        <a:lnTo>
                          <a:pt x="13" y="9"/>
                        </a:lnTo>
                        <a:lnTo>
                          <a:pt x="13" y="9"/>
                        </a:lnTo>
                        <a:lnTo>
                          <a:pt x="13" y="9"/>
                        </a:lnTo>
                        <a:lnTo>
                          <a:pt x="13" y="9"/>
                        </a:lnTo>
                        <a:lnTo>
                          <a:pt x="13" y="9"/>
                        </a:lnTo>
                        <a:lnTo>
                          <a:pt x="13" y="9"/>
                        </a:lnTo>
                        <a:lnTo>
                          <a:pt x="13" y="9"/>
                        </a:lnTo>
                        <a:lnTo>
                          <a:pt x="13" y="9"/>
                        </a:lnTo>
                        <a:lnTo>
                          <a:pt x="13" y="9"/>
                        </a:lnTo>
                        <a:lnTo>
                          <a:pt x="13" y="9"/>
                        </a:lnTo>
                        <a:lnTo>
                          <a:pt x="13" y="9"/>
                        </a:lnTo>
                        <a:lnTo>
                          <a:pt x="13" y="9"/>
                        </a:lnTo>
                        <a:lnTo>
                          <a:pt x="13" y="9"/>
                        </a:lnTo>
                        <a:lnTo>
                          <a:pt x="13" y="9"/>
                        </a:lnTo>
                        <a:lnTo>
                          <a:pt x="13" y="9"/>
                        </a:lnTo>
                        <a:lnTo>
                          <a:pt x="13" y="9"/>
                        </a:lnTo>
                        <a:lnTo>
                          <a:pt x="13" y="9"/>
                        </a:lnTo>
                        <a:lnTo>
                          <a:pt x="13" y="9"/>
                        </a:lnTo>
                        <a:lnTo>
                          <a:pt x="13" y="9"/>
                        </a:lnTo>
                        <a:lnTo>
                          <a:pt x="13" y="9"/>
                        </a:lnTo>
                        <a:lnTo>
                          <a:pt x="13" y="9"/>
                        </a:lnTo>
                        <a:lnTo>
                          <a:pt x="13" y="9"/>
                        </a:lnTo>
                        <a:lnTo>
                          <a:pt x="13" y="9"/>
                        </a:lnTo>
                      </a:path>
                    </a:pathLst>
                  </a:custGeom>
                  <a:solidFill>
                    <a:srgbClr val="FFCCCC"/>
                  </a:solidFill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72" name="Freeform 107"/>
                  <p:cNvSpPr>
                    <a:spLocks/>
                  </p:cNvSpPr>
                  <p:nvPr/>
                </p:nvSpPr>
                <p:spPr bwMode="auto">
                  <a:xfrm>
                    <a:off x="984" y="1850"/>
                    <a:ext cx="25" cy="10"/>
                  </a:xfrm>
                  <a:custGeom>
                    <a:avLst/>
                    <a:gdLst/>
                    <a:ahLst/>
                    <a:cxnLst>
                      <a:cxn ang="0">
                        <a:pos x="24" y="4"/>
                      </a:cxn>
                      <a:cxn ang="0">
                        <a:pos x="23" y="5"/>
                      </a:cxn>
                      <a:cxn ang="0">
                        <a:pos x="23" y="5"/>
                      </a:cxn>
                      <a:cxn ang="0">
                        <a:pos x="23" y="5"/>
                      </a:cxn>
                      <a:cxn ang="0">
                        <a:pos x="22" y="6"/>
                      </a:cxn>
                      <a:cxn ang="0">
                        <a:pos x="22" y="6"/>
                      </a:cxn>
                      <a:cxn ang="0">
                        <a:pos x="22" y="6"/>
                      </a:cxn>
                      <a:cxn ang="0">
                        <a:pos x="22" y="6"/>
                      </a:cxn>
                      <a:cxn ang="0">
                        <a:pos x="22" y="6"/>
                      </a:cxn>
                      <a:cxn ang="0">
                        <a:pos x="21" y="7"/>
                      </a:cxn>
                      <a:cxn ang="0">
                        <a:pos x="21" y="7"/>
                      </a:cxn>
                      <a:cxn ang="0">
                        <a:pos x="20" y="7"/>
                      </a:cxn>
                      <a:cxn ang="0">
                        <a:pos x="20" y="7"/>
                      </a:cxn>
                      <a:cxn ang="0">
                        <a:pos x="20" y="8"/>
                      </a:cxn>
                      <a:cxn ang="0">
                        <a:pos x="20" y="8"/>
                      </a:cxn>
                      <a:cxn ang="0">
                        <a:pos x="19" y="8"/>
                      </a:cxn>
                      <a:cxn ang="0">
                        <a:pos x="19" y="8"/>
                      </a:cxn>
                      <a:cxn ang="0">
                        <a:pos x="18" y="8"/>
                      </a:cxn>
                      <a:cxn ang="0">
                        <a:pos x="18" y="8"/>
                      </a:cxn>
                      <a:cxn ang="0">
                        <a:pos x="18" y="8"/>
                      </a:cxn>
                      <a:cxn ang="0">
                        <a:pos x="18" y="8"/>
                      </a:cxn>
                      <a:cxn ang="0">
                        <a:pos x="17" y="8"/>
                      </a:cxn>
                      <a:cxn ang="0">
                        <a:pos x="17" y="8"/>
                      </a:cxn>
                      <a:cxn ang="0">
                        <a:pos x="16" y="9"/>
                      </a:cxn>
                      <a:cxn ang="0">
                        <a:pos x="16" y="9"/>
                      </a:cxn>
                      <a:cxn ang="0">
                        <a:pos x="16" y="9"/>
                      </a:cxn>
                      <a:cxn ang="0">
                        <a:pos x="15" y="9"/>
                      </a:cxn>
                      <a:cxn ang="0">
                        <a:pos x="15" y="9"/>
                      </a:cxn>
                      <a:cxn ang="0">
                        <a:pos x="14" y="9"/>
                      </a:cxn>
                      <a:cxn ang="0">
                        <a:pos x="14" y="9"/>
                      </a:cxn>
                      <a:cxn ang="0">
                        <a:pos x="14" y="9"/>
                      </a:cxn>
                      <a:cxn ang="0">
                        <a:pos x="14" y="9"/>
                      </a:cxn>
                      <a:cxn ang="0">
                        <a:pos x="12" y="9"/>
                      </a:cxn>
                      <a:cxn ang="0">
                        <a:pos x="12" y="9"/>
                      </a:cxn>
                      <a:cxn ang="0">
                        <a:pos x="11" y="9"/>
                      </a:cxn>
                      <a:cxn ang="0">
                        <a:pos x="11" y="9"/>
                      </a:cxn>
                      <a:cxn ang="0">
                        <a:pos x="10" y="8"/>
                      </a:cxn>
                      <a:cxn ang="0">
                        <a:pos x="10" y="8"/>
                      </a:cxn>
                      <a:cxn ang="0">
                        <a:pos x="9" y="8"/>
                      </a:cxn>
                      <a:cxn ang="0">
                        <a:pos x="8" y="8"/>
                      </a:cxn>
                      <a:cxn ang="0">
                        <a:pos x="8" y="8"/>
                      </a:cxn>
                      <a:cxn ang="0">
                        <a:pos x="8" y="8"/>
                      </a:cxn>
                      <a:cxn ang="0">
                        <a:pos x="7" y="8"/>
                      </a:cxn>
                      <a:cxn ang="0">
                        <a:pos x="7" y="7"/>
                      </a:cxn>
                      <a:cxn ang="0">
                        <a:pos x="6" y="7"/>
                      </a:cxn>
                      <a:cxn ang="0">
                        <a:pos x="6" y="7"/>
                      </a:cxn>
                      <a:cxn ang="0">
                        <a:pos x="5" y="6"/>
                      </a:cxn>
                      <a:cxn ang="0">
                        <a:pos x="5" y="6"/>
                      </a:cxn>
                      <a:cxn ang="0">
                        <a:pos x="4" y="6"/>
                      </a:cxn>
                      <a:cxn ang="0">
                        <a:pos x="4" y="5"/>
                      </a:cxn>
                      <a:cxn ang="0">
                        <a:pos x="4" y="5"/>
                      </a:cxn>
                      <a:cxn ang="0">
                        <a:pos x="3" y="4"/>
                      </a:cxn>
                      <a:cxn ang="0">
                        <a:pos x="3" y="4"/>
                      </a:cxn>
                      <a:cxn ang="0">
                        <a:pos x="2" y="4"/>
                      </a:cxn>
                      <a:cxn ang="0">
                        <a:pos x="2" y="4"/>
                      </a:cxn>
                      <a:cxn ang="0">
                        <a:pos x="2" y="3"/>
                      </a:cxn>
                      <a:cxn ang="0">
                        <a:pos x="2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5" h="10">
                        <a:moveTo>
                          <a:pt x="24" y="4"/>
                        </a:moveTo>
                        <a:lnTo>
                          <a:pt x="23" y="5"/>
                        </a:lnTo>
                        <a:lnTo>
                          <a:pt x="23" y="5"/>
                        </a:lnTo>
                        <a:lnTo>
                          <a:pt x="23" y="5"/>
                        </a:lnTo>
                        <a:lnTo>
                          <a:pt x="22" y="6"/>
                        </a:lnTo>
                        <a:lnTo>
                          <a:pt x="22" y="6"/>
                        </a:lnTo>
                        <a:lnTo>
                          <a:pt x="22" y="6"/>
                        </a:lnTo>
                        <a:lnTo>
                          <a:pt x="22" y="6"/>
                        </a:lnTo>
                        <a:lnTo>
                          <a:pt x="22" y="6"/>
                        </a:lnTo>
                        <a:lnTo>
                          <a:pt x="21" y="7"/>
                        </a:lnTo>
                        <a:lnTo>
                          <a:pt x="21" y="7"/>
                        </a:lnTo>
                        <a:lnTo>
                          <a:pt x="20" y="7"/>
                        </a:lnTo>
                        <a:lnTo>
                          <a:pt x="20" y="7"/>
                        </a:lnTo>
                        <a:lnTo>
                          <a:pt x="20" y="8"/>
                        </a:lnTo>
                        <a:lnTo>
                          <a:pt x="20" y="8"/>
                        </a:lnTo>
                        <a:lnTo>
                          <a:pt x="19" y="8"/>
                        </a:lnTo>
                        <a:lnTo>
                          <a:pt x="19" y="8"/>
                        </a:lnTo>
                        <a:lnTo>
                          <a:pt x="18" y="8"/>
                        </a:lnTo>
                        <a:lnTo>
                          <a:pt x="18" y="8"/>
                        </a:lnTo>
                        <a:lnTo>
                          <a:pt x="18" y="8"/>
                        </a:lnTo>
                        <a:lnTo>
                          <a:pt x="18" y="8"/>
                        </a:lnTo>
                        <a:lnTo>
                          <a:pt x="17" y="8"/>
                        </a:lnTo>
                        <a:lnTo>
                          <a:pt x="17" y="8"/>
                        </a:lnTo>
                        <a:lnTo>
                          <a:pt x="16" y="9"/>
                        </a:lnTo>
                        <a:lnTo>
                          <a:pt x="16" y="9"/>
                        </a:lnTo>
                        <a:lnTo>
                          <a:pt x="16" y="9"/>
                        </a:lnTo>
                        <a:lnTo>
                          <a:pt x="15" y="9"/>
                        </a:lnTo>
                        <a:lnTo>
                          <a:pt x="15" y="9"/>
                        </a:lnTo>
                        <a:lnTo>
                          <a:pt x="14" y="9"/>
                        </a:lnTo>
                        <a:lnTo>
                          <a:pt x="14" y="9"/>
                        </a:lnTo>
                        <a:lnTo>
                          <a:pt x="14" y="9"/>
                        </a:lnTo>
                        <a:lnTo>
                          <a:pt x="14" y="9"/>
                        </a:lnTo>
                        <a:lnTo>
                          <a:pt x="12" y="9"/>
                        </a:lnTo>
                        <a:lnTo>
                          <a:pt x="12" y="9"/>
                        </a:lnTo>
                        <a:lnTo>
                          <a:pt x="11" y="9"/>
                        </a:lnTo>
                        <a:lnTo>
                          <a:pt x="11" y="9"/>
                        </a:lnTo>
                        <a:lnTo>
                          <a:pt x="10" y="8"/>
                        </a:lnTo>
                        <a:lnTo>
                          <a:pt x="10" y="8"/>
                        </a:lnTo>
                        <a:lnTo>
                          <a:pt x="9" y="8"/>
                        </a:lnTo>
                        <a:lnTo>
                          <a:pt x="8" y="8"/>
                        </a:lnTo>
                        <a:lnTo>
                          <a:pt x="8" y="8"/>
                        </a:lnTo>
                        <a:lnTo>
                          <a:pt x="8" y="8"/>
                        </a:lnTo>
                        <a:lnTo>
                          <a:pt x="7" y="8"/>
                        </a:lnTo>
                        <a:lnTo>
                          <a:pt x="7" y="7"/>
                        </a:lnTo>
                        <a:lnTo>
                          <a:pt x="6" y="7"/>
                        </a:lnTo>
                        <a:lnTo>
                          <a:pt x="6" y="7"/>
                        </a:lnTo>
                        <a:lnTo>
                          <a:pt x="5" y="6"/>
                        </a:lnTo>
                        <a:lnTo>
                          <a:pt x="5" y="6"/>
                        </a:lnTo>
                        <a:lnTo>
                          <a:pt x="4" y="6"/>
                        </a:lnTo>
                        <a:lnTo>
                          <a:pt x="4" y="5"/>
                        </a:lnTo>
                        <a:lnTo>
                          <a:pt x="4" y="5"/>
                        </a:lnTo>
                        <a:lnTo>
                          <a:pt x="3" y="4"/>
                        </a:lnTo>
                        <a:lnTo>
                          <a:pt x="3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2" y="3"/>
                        </a:lnTo>
                        <a:lnTo>
                          <a:pt x="2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CCCC"/>
                  </a:solidFill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73" name="Freeform 108"/>
                  <p:cNvSpPr>
                    <a:spLocks/>
                  </p:cNvSpPr>
                  <p:nvPr/>
                </p:nvSpPr>
                <p:spPr bwMode="auto">
                  <a:xfrm>
                    <a:off x="860" y="1808"/>
                    <a:ext cx="98" cy="21"/>
                  </a:xfrm>
                  <a:custGeom>
                    <a:avLst/>
                    <a:gdLst/>
                    <a:ahLst/>
                    <a:cxnLst>
                      <a:cxn ang="0">
                        <a:pos x="97" y="0"/>
                      </a:cxn>
                      <a:cxn ang="0">
                        <a:pos x="93" y="2"/>
                      </a:cxn>
                      <a:cxn ang="0">
                        <a:pos x="91" y="3"/>
                      </a:cxn>
                      <a:cxn ang="0">
                        <a:pos x="89" y="4"/>
                      </a:cxn>
                      <a:cxn ang="0">
                        <a:pos x="87" y="5"/>
                      </a:cxn>
                      <a:cxn ang="0">
                        <a:pos x="85" y="6"/>
                      </a:cxn>
                      <a:cxn ang="0">
                        <a:pos x="84" y="7"/>
                      </a:cxn>
                      <a:cxn ang="0">
                        <a:pos x="82" y="8"/>
                      </a:cxn>
                      <a:cxn ang="0">
                        <a:pos x="80" y="9"/>
                      </a:cxn>
                      <a:cxn ang="0">
                        <a:pos x="78" y="10"/>
                      </a:cxn>
                      <a:cxn ang="0">
                        <a:pos x="76" y="10"/>
                      </a:cxn>
                      <a:cxn ang="0">
                        <a:pos x="74" y="11"/>
                      </a:cxn>
                      <a:cxn ang="0">
                        <a:pos x="71" y="12"/>
                      </a:cxn>
                      <a:cxn ang="0">
                        <a:pos x="69" y="13"/>
                      </a:cxn>
                      <a:cxn ang="0">
                        <a:pos x="67" y="14"/>
                      </a:cxn>
                      <a:cxn ang="0">
                        <a:pos x="65" y="14"/>
                      </a:cxn>
                      <a:cxn ang="0">
                        <a:pos x="63" y="15"/>
                      </a:cxn>
                      <a:cxn ang="0">
                        <a:pos x="61" y="15"/>
                      </a:cxn>
                      <a:cxn ang="0">
                        <a:pos x="59" y="16"/>
                      </a:cxn>
                      <a:cxn ang="0">
                        <a:pos x="56" y="16"/>
                      </a:cxn>
                      <a:cxn ang="0">
                        <a:pos x="54" y="17"/>
                      </a:cxn>
                      <a:cxn ang="0">
                        <a:pos x="52" y="17"/>
                      </a:cxn>
                      <a:cxn ang="0">
                        <a:pos x="50" y="18"/>
                      </a:cxn>
                      <a:cxn ang="0">
                        <a:pos x="48" y="18"/>
                      </a:cxn>
                      <a:cxn ang="0">
                        <a:pos x="46" y="18"/>
                      </a:cxn>
                      <a:cxn ang="0">
                        <a:pos x="43" y="19"/>
                      </a:cxn>
                      <a:cxn ang="0">
                        <a:pos x="41" y="19"/>
                      </a:cxn>
                      <a:cxn ang="0">
                        <a:pos x="39" y="19"/>
                      </a:cxn>
                      <a:cxn ang="0">
                        <a:pos x="36" y="19"/>
                      </a:cxn>
                      <a:cxn ang="0">
                        <a:pos x="34" y="19"/>
                      </a:cxn>
                      <a:cxn ang="0">
                        <a:pos x="32" y="19"/>
                      </a:cxn>
                      <a:cxn ang="0">
                        <a:pos x="30" y="20"/>
                      </a:cxn>
                      <a:cxn ang="0">
                        <a:pos x="28" y="19"/>
                      </a:cxn>
                      <a:cxn ang="0">
                        <a:pos x="27" y="19"/>
                      </a:cxn>
                      <a:cxn ang="0">
                        <a:pos x="26" y="19"/>
                      </a:cxn>
                      <a:cxn ang="0">
                        <a:pos x="25" y="19"/>
                      </a:cxn>
                      <a:cxn ang="0">
                        <a:pos x="24" y="19"/>
                      </a:cxn>
                      <a:cxn ang="0">
                        <a:pos x="23" y="19"/>
                      </a:cxn>
                      <a:cxn ang="0">
                        <a:pos x="22" y="19"/>
                      </a:cxn>
                      <a:cxn ang="0">
                        <a:pos x="21" y="19"/>
                      </a:cxn>
                      <a:cxn ang="0">
                        <a:pos x="20" y="19"/>
                      </a:cxn>
                      <a:cxn ang="0">
                        <a:pos x="19" y="19"/>
                      </a:cxn>
                      <a:cxn ang="0">
                        <a:pos x="18" y="19"/>
                      </a:cxn>
                      <a:cxn ang="0">
                        <a:pos x="17" y="19"/>
                      </a:cxn>
                      <a:cxn ang="0">
                        <a:pos x="16" y="19"/>
                      </a:cxn>
                      <a:cxn ang="0">
                        <a:pos x="15" y="18"/>
                      </a:cxn>
                      <a:cxn ang="0">
                        <a:pos x="14" y="18"/>
                      </a:cxn>
                      <a:cxn ang="0">
                        <a:pos x="13" y="18"/>
                      </a:cxn>
                      <a:cxn ang="0">
                        <a:pos x="12" y="18"/>
                      </a:cxn>
                      <a:cxn ang="0">
                        <a:pos x="11" y="18"/>
                      </a:cxn>
                      <a:cxn ang="0">
                        <a:pos x="10" y="18"/>
                      </a:cxn>
                      <a:cxn ang="0">
                        <a:pos x="10" y="18"/>
                      </a:cxn>
                      <a:cxn ang="0">
                        <a:pos x="8" y="18"/>
                      </a:cxn>
                      <a:cxn ang="0">
                        <a:pos x="8" y="18"/>
                      </a:cxn>
                      <a:cxn ang="0">
                        <a:pos x="7" y="17"/>
                      </a:cxn>
                      <a:cxn ang="0">
                        <a:pos x="6" y="17"/>
                      </a:cxn>
                      <a:cxn ang="0">
                        <a:pos x="5" y="17"/>
                      </a:cxn>
                      <a:cxn ang="0">
                        <a:pos x="4" y="17"/>
                      </a:cxn>
                      <a:cxn ang="0">
                        <a:pos x="3" y="17"/>
                      </a:cxn>
                      <a:cxn ang="0">
                        <a:pos x="2" y="16"/>
                      </a:cxn>
                      <a:cxn ang="0">
                        <a:pos x="1" y="16"/>
                      </a:cxn>
                      <a:cxn ang="0">
                        <a:pos x="0" y="16"/>
                      </a:cxn>
                      <a:cxn ang="0">
                        <a:pos x="0" y="16"/>
                      </a:cxn>
                    </a:cxnLst>
                    <a:rect l="0" t="0" r="r" b="b"/>
                    <a:pathLst>
                      <a:path w="98" h="21">
                        <a:moveTo>
                          <a:pt x="97" y="0"/>
                        </a:moveTo>
                        <a:lnTo>
                          <a:pt x="93" y="2"/>
                        </a:lnTo>
                        <a:lnTo>
                          <a:pt x="91" y="3"/>
                        </a:lnTo>
                        <a:lnTo>
                          <a:pt x="89" y="4"/>
                        </a:lnTo>
                        <a:lnTo>
                          <a:pt x="87" y="5"/>
                        </a:lnTo>
                        <a:lnTo>
                          <a:pt x="85" y="6"/>
                        </a:lnTo>
                        <a:lnTo>
                          <a:pt x="84" y="7"/>
                        </a:lnTo>
                        <a:lnTo>
                          <a:pt x="82" y="8"/>
                        </a:lnTo>
                        <a:lnTo>
                          <a:pt x="80" y="9"/>
                        </a:lnTo>
                        <a:lnTo>
                          <a:pt x="78" y="10"/>
                        </a:lnTo>
                        <a:lnTo>
                          <a:pt x="76" y="10"/>
                        </a:lnTo>
                        <a:lnTo>
                          <a:pt x="74" y="11"/>
                        </a:lnTo>
                        <a:lnTo>
                          <a:pt x="71" y="12"/>
                        </a:lnTo>
                        <a:lnTo>
                          <a:pt x="69" y="13"/>
                        </a:lnTo>
                        <a:lnTo>
                          <a:pt x="67" y="14"/>
                        </a:lnTo>
                        <a:lnTo>
                          <a:pt x="65" y="14"/>
                        </a:lnTo>
                        <a:lnTo>
                          <a:pt x="63" y="15"/>
                        </a:lnTo>
                        <a:lnTo>
                          <a:pt x="61" y="15"/>
                        </a:lnTo>
                        <a:lnTo>
                          <a:pt x="59" y="16"/>
                        </a:lnTo>
                        <a:lnTo>
                          <a:pt x="56" y="16"/>
                        </a:lnTo>
                        <a:lnTo>
                          <a:pt x="54" y="17"/>
                        </a:lnTo>
                        <a:lnTo>
                          <a:pt x="52" y="17"/>
                        </a:lnTo>
                        <a:lnTo>
                          <a:pt x="50" y="18"/>
                        </a:lnTo>
                        <a:lnTo>
                          <a:pt x="48" y="18"/>
                        </a:lnTo>
                        <a:lnTo>
                          <a:pt x="46" y="18"/>
                        </a:lnTo>
                        <a:lnTo>
                          <a:pt x="43" y="19"/>
                        </a:lnTo>
                        <a:lnTo>
                          <a:pt x="41" y="19"/>
                        </a:lnTo>
                        <a:lnTo>
                          <a:pt x="39" y="19"/>
                        </a:lnTo>
                        <a:lnTo>
                          <a:pt x="36" y="19"/>
                        </a:lnTo>
                        <a:lnTo>
                          <a:pt x="34" y="19"/>
                        </a:lnTo>
                        <a:lnTo>
                          <a:pt x="32" y="19"/>
                        </a:lnTo>
                        <a:lnTo>
                          <a:pt x="30" y="20"/>
                        </a:lnTo>
                        <a:lnTo>
                          <a:pt x="28" y="19"/>
                        </a:lnTo>
                        <a:lnTo>
                          <a:pt x="27" y="19"/>
                        </a:lnTo>
                        <a:lnTo>
                          <a:pt x="26" y="19"/>
                        </a:lnTo>
                        <a:lnTo>
                          <a:pt x="25" y="19"/>
                        </a:lnTo>
                        <a:lnTo>
                          <a:pt x="24" y="19"/>
                        </a:lnTo>
                        <a:lnTo>
                          <a:pt x="23" y="19"/>
                        </a:lnTo>
                        <a:lnTo>
                          <a:pt x="22" y="19"/>
                        </a:lnTo>
                        <a:lnTo>
                          <a:pt x="21" y="19"/>
                        </a:lnTo>
                        <a:lnTo>
                          <a:pt x="20" y="19"/>
                        </a:lnTo>
                        <a:lnTo>
                          <a:pt x="19" y="19"/>
                        </a:lnTo>
                        <a:lnTo>
                          <a:pt x="18" y="19"/>
                        </a:lnTo>
                        <a:lnTo>
                          <a:pt x="17" y="19"/>
                        </a:lnTo>
                        <a:lnTo>
                          <a:pt x="16" y="19"/>
                        </a:lnTo>
                        <a:lnTo>
                          <a:pt x="15" y="18"/>
                        </a:lnTo>
                        <a:lnTo>
                          <a:pt x="14" y="18"/>
                        </a:lnTo>
                        <a:lnTo>
                          <a:pt x="13" y="18"/>
                        </a:lnTo>
                        <a:lnTo>
                          <a:pt x="12" y="18"/>
                        </a:lnTo>
                        <a:lnTo>
                          <a:pt x="11" y="18"/>
                        </a:lnTo>
                        <a:lnTo>
                          <a:pt x="10" y="18"/>
                        </a:lnTo>
                        <a:lnTo>
                          <a:pt x="10" y="18"/>
                        </a:lnTo>
                        <a:lnTo>
                          <a:pt x="8" y="18"/>
                        </a:lnTo>
                        <a:lnTo>
                          <a:pt x="8" y="18"/>
                        </a:lnTo>
                        <a:lnTo>
                          <a:pt x="7" y="17"/>
                        </a:lnTo>
                        <a:lnTo>
                          <a:pt x="6" y="17"/>
                        </a:lnTo>
                        <a:lnTo>
                          <a:pt x="5" y="17"/>
                        </a:lnTo>
                        <a:lnTo>
                          <a:pt x="4" y="17"/>
                        </a:lnTo>
                        <a:lnTo>
                          <a:pt x="3" y="17"/>
                        </a:lnTo>
                        <a:lnTo>
                          <a:pt x="2" y="16"/>
                        </a:lnTo>
                        <a:lnTo>
                          <a:pt x="1" y="16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74" name="Line 10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62" y="1824"/>
                    <a:ext cx="99" cy="1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75" name="Freeform 110"/>
                  <p:cNvSpPr>
                    <a:spLocks/>
                  </p:cNvSpPr>
                  <p:nvPr/>
                </p:nvSpPr>
                <p:spPr bwMode="auto">
                  <a:xfrm>
                    <a:off x="624" y="1824"/>
                    <a:ext cx="87" cy="20"/>
                  </a:xfrm>
                  <a:custGeom>
                    <a:avLst/>
                    <a:gdLst/>
                    <a:ahLst/>
                    <a:cxnLst>
                      <a:cxn ang="0">
                        <a:pos x="86" y="0"/>
                      </a:cxn>
                      <a:cxn ang="0">
                        <a:pos x="81" y="2"/>
                      </a:cxn>
                      <a:cxn ang="0">
                        <a:pos x="78" y="3"/>
                      </a:cxn>
                      <a:cxn ang="0">
                        <a:pos x="76" y="4"/>
                      </a:cxn>
                      <a:cxn ang="0">
                        <a:pos x="74" y="5"/>
                      </a:cxn>
                      <a:cxn ang="0">
                        <a:pos x="71" y="6"/>
                      </a:cxn>
                      <a:cxn ang="0">
                        <a:pos x="69" y="7"/>
                      </a:cxn>
                      <a:cxn ang="0">
                        <a:pos x="66" y="8"/>
                      </a:cxn>
                      <a:cxn ang="0">
                        <a:pos x="64" y="9"/>
                      </a:cxn>
                      <a:cxn ang="0">
                        <a:pos x="62" y="10"/>
                      </a:cxn>
                      <a:cxn ang="0">
                        <a:pos x="59" y="10"/>
                      </a:cxn>
                      <a:cxn ang="0">
                        <a:pos x="57" y="11"/>
                      </a:cxn>
                      <a:cxn ang="0">
                        <a:pos x="54" y="12"/>
                      </a:cxn>
                      <a:cxn ang="0">
                        <a:pos x="52" y="12"/>
                      </a:cxn>
                      <a:cxn ang="0">
                        <a:pos x="49" y="13"/>
                      </a:cxn>
                      <a:cxn ang="0">
                        <a:pos x="47" y="14"/>
                      </a:cxn>
                      <a:cxn ang="0">
                        <a:pos x="44" y="14"/>
                      </a:cxn>
                      <a:cxn ang="0">
                        <a:pos x="42" y="15"/>
                      </a:cxn>
                      <a:cxn ang="0">
                        <a:pos x="39" y="15"/>
                      </a:cxn>
                      <a:cxn ang="0">
                        <a:pos x="36" y="16"/>
                      </a:cxn>
                      <a:cxn ang="0">
                        <a:pos x="34" y="16"/>
                      </a:cxn>
                      <a:cxn ang="0">
                        <a:pos x="31" y="17"/>
                      </a:cxn>
                      <a:cxn ang="0">
                        <a:pos x="29" y="17"/>
                      </a:cxn>
                      <a:cxn ang="0">
                        <a:pos x="26" y="17"/>
                      </a:cxn>
                      <a:cxn ang="0">
                        <a:pos x="24" y="18"/>
                      </a:cxn>
                      <a:cxn ang="0">
                        <a:pos x="21" y="18"/>
                      </a:cxn>
                      <a:cxn ang="0">
                        <a:pos x="18" y="18"/>
                      </a:cxn>
                      <a:cxn ang="0">
                        <a:pos x="16" y="18"/>
                      </a:cxn>
                      <a:cxn ang="0">
                        <a:pos x="13" y="18"/>
                      </a:cxn>
                      <a:cxn ang="0">
                        <a:pos x="10" y="18"/>
                      </a:cxn>
                      <a:cxn ang="0">
                        <a:pos x="7" y="18"/>
                      </a:cxn>
                      <a:cxn ang="0">
                        <a:pos x="5" y="19"/>
                      </a:cxn>
                      <a:cxn ang="0">
                        <a:pos x="4" y="19"/>
                      </a:cxn>
                      <a:cxn ang="0">
                        <a:pos x="4" y="19"/>
                      </a:cxn>
                      <a:cxn ang="0">
                        <a:pos x="4" y="19"/>
                      </a:cxn>
                      <a:cxn ang="0">
                        <a:pos x="4" y="19"/>
                      </a:cxn>
                      <a:cxn ang="0">
                        <a:pos x="4" y="19"/>
                      </a:cxn>
                      <a:cxn ang="0">
                        <a:pos x="4" y="19"/>
                      </a:cxn>
                      <a:cxn ang="0">
                        <a:pos x="4" y="19"/>
                      </a:cxn>
                      <a:cxn ang="0">
                        <a:pos x="3" y="19"/>
                      </a:cxn>
                      <a:cxn ang="0">
                        <a:pos x="3" y="19"/>
                      </a:cxn>
                      <a:cxn ang="0">
                        <a:pos x="3" y="19"/>
                      </a:cxn>
                      <a:cxn ang="0">
                        <a:pos x="3" y="19"/>
                      </a:cxn>
                      <a:cxn ang="0">
                        <a:pos x="3" y="19"/>
                      </a:cxn>
                      <a:cxn ang="0">
                        <a:pos x="3" y="19"/>
                      </a:cxn>
                      <a:cxn ang="0">
                        <a:pos x="2" y="19"/>
                      </a:cxn>
                      <a:cxn ang="0">
                        <a:pos x="2" y="19"/>
                      </a:cxn>
                      <a:cxn ang="0">
                        <a:pos x="2" y="19"/>
                      </a:cxn>
                      <a:cxn ang="0">
                        <a:pos x="2" y="19"/>
                      </a:cxn>
                      <a:cxn ang="0">
                        <a:pos x="2" y="19"/>
                      </a:cxn>
                      <a:cxn ang="0">
                        <a:pos x="2" y="19"/>
                      </a:cxn>
                      <a:cxn ang="0">
                        <a:pos x="2" y="19"/>
                      </a:cxn>
                      <a:cxn ang="0">
                        <a:pos x="2" y="19"/>
                      </a:cxn>
                      <a:cxn ang="0">
                        <a:pos x="2" y="19"/>
                      </a:cxn>
                      <a:cxn ang="0">
                        <a:pos x="1" y="19"/>
                      </a:cxn>
                      <a:cxn ang="0">
                        <a:pos x="1" y="19"/>
                      </a:cxn>
                      <a:cxn ang="0">
                        <a:pos x="1" y="19"/>
                      </a:cxn>
                      <a:cxn ang="0">
                        <a:pos x="1" y="19"/>
                      </a:cxn>
                      <a:cxn ang="0">
                        <a:pos x="1" y="19"/>
                      </a:cxn>
                      <a:cxn ang="0">
                        <a:pos x="1" y="19"/>
                      </a:cxn>
                      <a:cxn ang="0">
                        <a:pos x="0" y="19"/>
                      </a:cxn>
                      <a:cxn ang="0">
                        <a:pos x="0" y="19"/>
                      </a:cxn>
                      <a:cxn ang="0">
                        <a:pos x="0" y="19"/>
                      </a:cxn>
                    </a:cxnLst>
                    <a:rect l="0" t="0" r="r" b="b"/>
                    <a:pathLst>
                      <a:path w="87" h="20">
                        <a:moveTo>
                          <a:pt x="86" y="0"/>
                        </a:moveTo>
                        <a:lnTo>
                          <a:pt x="81" y="2"/>
                        </a:lnTo>
                        <a:lnTo>
                          <a:pt x="78" y="3"/>
                        </a:lnTo>
                        <a:lnTo>
                          <a:pt x="76" y="4"/>
                        </a:lnTo>
                        <a:lnTo>
                          <a:pt x="74" y="5"/>
                        </a:lnTo>
                        <a:lnTo>
                          <a:pt x="71" y="6"/>
                        </a:lnTo>
                        <a:lnTo>
                          <a:pt x="69" y="7"/>
                        </a:lnTo>
                        <a:lnTo>
                          <a:pt x="66" y="8"/>
                        </a:lnTo>
                        <a:lnTo>
                          <a:pt x="64" y="9"/>
                        </a:lnTo>
                        <a:lnTo>
                          <a:pt x="62" y="10"/>
                        </a:lnTo>
                        <a:lnTo>
                          <a:pt x="59" y="10"/>
                        </a:lnTo>
                        <a:lnTo>
                          <a:pt x="57" y="11"/>
                        </a:lnTo>
                        <a:lnTo>
                          <a:pt x="54" y="12"/>
                        </a:lnTo>
                        <a:lnTo>
                          <a:pt x="52" y="12"/>
                        </a:lnTo>
                        <a:lnTo>
                          <a:pt x="49" y="13"/>
                        </a:lnTo>
                        <a:lnTo>
                          <a:pt x="47" y="14"/>
                        </a:lnTo>
                        <a:lnTo>
                          <a:pt x="44" y="14"/>
                        </a:lnTo>
                        <a:lnTo>
                          <a:pt x="42" y="15"/>
                        </a:lnTo>
                        <a:lnTo>
                          <a:pt x="39" y="15"/>
                        </a:lnTo>
                        <a:lnTo>
                          <a:pt x="36" y="16"/>
                        </a:lnTo>
                        <a:lnTo>
                          <a:pt x="34" y="16"/>
                        </a:lnTo>
                        <a:lnTo>
                          <a:pt x="31" y="17"/>
                        </a:lnTo>
                        <a:lnTo>
                          <a:pt x="29" y="17"/>
                        </a:lnTo>
                        <a:lnTo>
                          <a:pt x="26" y="17"/>
                        </a:lnTo>
                        <a:lnTo>
                          <a:pt x="24" y="18"/>
                        </a:lnTo>
                        <a:lnTo>
                          <a:pt x="21" y="18"/>
                        </a:lnTo>
                        <a:lnTo>
                          <a:pt x="18" y="18"/>
                        </a:lnTo>
                        <a:lnTo>
                          <a:pt x="16" y="18"/>
                        </a:lnTo>
                        <a:lnTo>
                          <a:pt x="13" y="18"/>
                        </a:lnTo>
                        <a:lnTo>
                          <a:pt x="10" y="18"/>
                        </a:lnTo>
                        <a:lnTo>
                          <a:pt x="7" y="18"/>
                        </a:lnTo>
                        <a:lnTo>
                          <a:pt x="5" y="19"/>
                        </a:lnTo>
                        <a:lnTo>
                          <a:pt x="4" y="19"/>
                        </a:lnTo>
                        <a:lnTo>
                          <a:pt x="4" y="19"/>
                        </a:lnTo>
                        <a:lnTo>
                          <a:pt x="4" y="19"/>
                        </a:lnTo>
                        <a:lnTo>
                          <a:pt x="4" y="19"/>
                        </a:lnTo>
                        <a:lnTo>
                          <a:pt x="4" y="19"/>
                        </a:lnTo>
                        <a:lnTo>
                          <a:pt x="4" y="19"/>
                        </a:lnTo>
                        <a:lnTo>
                          <a:pt x="4" y="19"/>
                        </a:lnTo>
                        <a:lnTo>
                          <a:pt x="3" y="19"/>
                        </a:lnTo>
                        <a:lnTo>
                          <a:pt x="3" y="19"/>
                        </a:lnTo>
                        <a:lnTo>
                          <a:pt x="3" y="19"/>
                        </a:lnTo>
                        <a:lnTo>
                          <a:pt x="3" y="19"/>
                        </a:lnTo>
                        <a:lnTo>
                          <a:pt x="3" y="19"/>
                        </a:lnTo>
                        <a:lnTo>
                          <a:pt x="3" y="19"/>
                        </a:lnTo>
                        <a:lnTo>
                          <a:pt x="2" y="19"/>
                        </a:lnTo>
                        <a:lnTo>
                          <a:pt x="2" y="19"/>
                        </a:lnTo>
                        <a:lnTo>
                          <a:pt x="2" y="19"/>
                        </a:lnTo>
                        <a:lnTo>
                          <a:pt x="2" y="19"/>
                        </a:lnTo>
                        <a:lnTo>
                          <a:pt x="2" y="19"/>
                        </a:lnTo>
                        <a:lnTo>
                          <a:pt x="2" y="19"/>
                        </a:lnTo>
                        <a:lnTo>
                          <a:pt x="2" y="19"/>
                        </a:lnTo>
                        <a:lnTo>
                          <a:pt x="2" y="19"/>
                        </a:lnTo>
                        <a:lnTo>
                          <a:pt x="2" y="19"/>
                        </a:lnTo>
                        <a:lnTo>
                          <a:pt x="1" y="19"/>
                        </a:lnTo>
                        <a:lnTo>
                          <a:pt x="1" y="19"/>
                        </a:lnTo>
                        <a:lnTo>
                          <a:pt x="1" y="19"/>
                        </a:lnTo>
                        <a:lnTo>
                          <a:pt x="1" y="19"/>
                        </a:lnTo>
                        <a:lnTo>
                          <a:pt x="1" y="19"/>
                        </a:lnTo>
                        <a:lnTo>
                          <a:pt x="1" y="19"/>
                        </a:lnTo>
                        <a:lnTo>
                          <a:pt x="0" y="19"/>
                        </a:lnTo>
                        <a:lnTo>
                          <a:pt x="0" y="19"/>
                        </a:lnTo>
                        <a:lnTo>
                          <a:pt x="0" y="19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76" name="Freeform 111"/>
                  <p:cNvSpPr>
                    <a:spLocks/>
                  </p:cNvSpPr>
                  <p:nvPr/>
                </p:nvSpPr>
                <p:spPr bwMode="auto">
                  <a:xfrm>
                    <a:off x="598" y="1898"/>
                    <a:ext cx="160" cy="30"/>
                  </a:xfrm>
                  <a:custGeom>
                    <a:avLst/>
                    <a:gdLst/>
                    <a:ahLst/>
                    <a:cxnLst>
                      <a:cxn ang="0">
                        <a:pos x="0" y="11"/>
                      </a:cxn>
                      <a:cxn ang="0">
                        <a:pos x="4" y="13"/>
                      </a:cxn>
                      <a:cxn ang="0">
                        <a:pos x="6" y="14"/>
                      </a:cxn>
                      <a:cxn ang="0">
                        <a:pos x="8" y="15"/>
                      </a:cxn>
                      <a:cxn ang="0">
                        <a:pos x="10" y="16"/>
                      </a:cxn>
                      <a:cxn ang="0">
                        <a:pos x="12" y="16"/>
                      </a:cxn>
                      <a:cxn ang="0">
                        <a:pos x="14" y="18"/>
                      </a:cxn>
                      <a:cxn ang="0">
                        <a:pos x="16" y="18"/>
                      </a:cxn>
                      <a:cxn ang="0">
                        <a:pos x="18" y="19"/>
                      </a:cxn>
                      <a:cxn ang="0">
                        <a:pos x="20" y="20"/>
                      </a:cxn>
                      <a:cxn ang="0">
                        <a:pos x="22" y="21"/>
                      </a:cxn>
                      <a:cxn ang="0">
                        <a:pos x="24" y="21"/>
                      </a:cxn>
                      <a:cxn ang="0">
                        <a:pos x="27" y="22"/>
                      </a:cxn>
                      <a:cxn ang="0">
                        <a:pos x="29" y="23"/>
                      </a:cxn>
                      <a:cxn ang="0">
                        <a:pos x="31" y="23"/>
                      </a:cxn>
                      <a:cxn ang="0">
                        <a:pos x="33" y="24"/>
                      </a:cxn>
                      <a:cxn ang="0">
                        <a:pos x="36" y="24"/>
                      </a:cxn>
                      <a:cxn ang="0">
                        <a:pos x="38" y="25"/>
                      </a:cxn>
                      <a:cxn ang="0">
                        <a:pos x="40" y="26"/>
                      </a:cxn>
                      <a:cxn ang="0">
                        <a:pos x="42" y="26"/>
                      </a:cxn>
                      <a:cxn ang="0">
                        <a:pos x="45" y="26"/>
                      </a:cxn>
                      <a:cxn ang="0">
                        <a:pos x="47" y="27"/>
                      </a:cxn>
                      <a:cxn ang="0">
                        <a:pos x="49" y="27"/>
                      </a:cxn>
                      <a:cxn ang="0">
                        <a:pos x="52" y="28"/>
                      </a:cxn>
                      <a:cxn ang="0">
                        <a:pos x="54" y="28"/>
                      </a:cxn>
                      <a:cxn ang="0">
                        <a:pos x="56" y="28"/>
                      </a:cxn>
                      <a:cxn ang="0">
                        <a:pos x="59" y="28"/>
                      </a:cxn>
                      <a:cxn ang="0">
                        <a:pos x="61" y="28"/>
                      </a:cxn>
                      <a:cxn ang="0">
                        <a:pos x="64" y="28"/>
                      </a:cxn>
                      <a:cxn ang="0">
                        <a:pos x="66" y="28"/>
                      </a:cxn>
                      <a:cxn ang="0">
                        <a:pos x="68" y="28"/>
                      </a:cxn>
                      <a:cxn ang="0">
                        <a:pos x="71" y="29"/>
                      </a:cxn>
                      <a:cxn ang="0">
                        <a:pos x="77" y="28"/>
                      </a:cxn>
                      <a:cxn ang="0">
                        <a:pos x="80" y="28"/>
                      </a:cxn>
                      <a:cxn ang="0">
                        <a:pos x="83" y="28"/>
                      </a:cxn>
                      <a:cxn ang="0">
                        <a:pos x="86" y="28"/>
                      </a:cxn>
                      <a:cxn ang="0">
                        <a:pos x="89" y="28"/>
                      </a:cxn>
                      <a:cxn ang="0">
                        <a:pos x="92" y="27"/>
                      </a:cxn>
                      <a:cxn ang="0">
                        <a:pos x="95" y="27"/>
                      </a:cxn>
                      <a:cxn ang="0">
                        <a:pos x="98" y="26"/>
                      </a:cxn>
                      <a:cxn ang="0">
                        <a:pos x="100" y="26"/>
                      </a:cxn>
                      <a:cxn ang="0">
                        <a:pos x="104" y="25"/>
                      </a:cxn>
                      <a:cxn ang="0">
                        <a:pos x="106" y="24"/>
                      </a:cxn>
                      <a:cxn ang="0">
                        <a:pos x="109" y="24"/>
                      </a:cxn>
                      <a:cxn ang="0">
                        <a:pos x="112" y="23"/>
                      </a:cxn>
                      <a:cxn ang="0">
                        <a:pos x="115" y="22"/>
                      </a:cxn>
                      <a:cxn ang="0">
                        <a:pos x="118" y="21"/>
                      </a:cxn>
                      <a:cxn ang="0">
                        <a:pos x="120" y="20"/>
                      </a:cxn>
                      <a:cxn ang="0">
                        <a:pos x="123" y="19"/>
                      </a:cxn>
                      <a:cxn ang="0">
                        <a:pos x="126" y="18"/>
                      </a:cxn>
                      <a:cxn ang="0">
                        <a:pos x="128" y="17"/>
                      </a:cxn>
                      <a:cxn ang="0">
                        <a:pos x="131" y="16"/>
                      </a:cxn>
                      <a:cxn ang="0">
                        <a:pos x="134" y="15"/>
                      </a:cxn>
                      <a:cxn ang="0">
                        <a:pos x="136" y="14"/>
                      </a:cxn>
                      <a:cxn ang="0">
                        <a:pos x="139" y="12"/>
                      </a:cxn>
                      <a:cxn ang="0">
                        <a:pos x="142" y="11"/>
                      </a:cxn>
                      <a:cxn ang="0">
                        <a:pos x="144" y="10"/>
                      </a:cxn>
                      <a:cxn ang="0">
                        <a:pos x="146" y="8"/>
                      </a:cxn>
                      <a:cxn ang="0">
                        <a:pos x="149" y="6"/>
                      </a:cxn>
                      <a:cxn ang="0">
                        <a:pos x="152" y="5"/>
                      </a:cxn>
                      <a:cxn ang="0">
                        <a:pos x="154" y="4"/>
                      </a:cxn>
                      <a:cxn ang="0">
                        <a:pos x="156" y="2"/>
                      </a:cxn>
                      <a:cxn ang="0">
                        <a:pos x="159" y="0"/>
                      </a:cxn>
                    </a:cxnLst>
                    <a:rect l="0" t="0" r="r" b="b"/>
                    <a:pathLst>
                      <a:path w="160" h="30">
                        <a:moveTo>
                          <a:pt x="0" y="11"/>
                        </a:moveTo>
                        <a:lnTo>
                          <a:pt x="4" y="13"/>
                        </a:lnTo>
                        <a:lnTo>
                          <a:pt x="6" y="14"/>
                        </a:lnTo>
                        <a:lnTo>
                          <a:pt x="8" y="15"/>
                        </a:lnTo>
                        <a:lnTo>
                          <a:pt x="10" y="16"/>
                        </a:lnTo>
                        <a:lnTo>
                          <a:pt x="12" y="16"/>
                        </a:lnTo>
                        <a:lnTo>
                          <a:pt x="14" y="18"/>
                        </a:lnTo>
                        <a:lnTo>
                          <a:pt x="16" y="18"/>
                        </a:lnTo>
                        <a:lnTo>
                          <a:pt x="18" y="19"/>
                        </a:lnTo>
                        <a:lnTo>
                          <a:pt x="20" y="20"/>
                        </a:lnTo>
                        <a:lnTo>
                          <a:pt x="22" y="21"/>
                        </a:lnTo>
                        <a:lnTo>
                          <a:pt x="24" y="21"/>
                        </a:lnTo>
                        <a:lnTo>
                          <a:pt x="27" y="22"/>
                        </a:lnTo>
                        <a:lnTo>
                          <a:pt x="29" y="23"/>
                        </a:lnTo>
                        <a:lnTo>
                          <a:pt x="31" y="23"/>
                        </a:lnTo>
                        <a:lnTo>
                          <a:pt x="33" y="24"/>
                        </a:lnTo>
                        <a:lnTo>
                          <a:pt x="36" y="24"/>
                        </a:lnTo>
                        <a:lnTo>
                          <a:pt x="38" y="25"/>
                        </a:lnTo>
                        <a:lnTo>
                          <a:pt x="40" y="26"/>
                        </a:lnTo>
                        <a:lnTo>
                          <a:pt x="42" y="26"/>
                        </a:lnTo>
                        <a:lnTo>
                          <a:pt x="45" y="26"/>
                        </a:lnTo>
                        <a:lnTo>
                          <a:pt x="47" y="27"/>
                        </a:lnTo>
                        <a:lnTo>
                          <a:pt x="49" y="27"/>
                        </a:lnTo>
                        <a:lnTo>
                          <a:pt x="52" y="28"/>
                        </a:lnTo>
                        <a:lnTo>
                          <a:pt x="54" y="28"/>
                        </a:lnTo>
                        <a:lnTo>
                          <a:pt x="56" y="28"/>
                        </a:lnTo>
                        <a:lnTo>
                          <a:pt x="59" y="28"/>
                        </a:lnTo>
                        <a:lnTo>
                          <a:pt x="61" y="28"/>
                        </a:lnTo>
                        <a:lnTo>
                          <a:pt x="64" y="28"/>
                        </a:lnTo>
                        <a:lnTo>
                          <a:pt x="66" y="28"/>
                        </a:lnTo>
                        <a:lnTo>
                          <a:pt x="68" y="28"/>
                        </a:lnTo>
                        <a:lnTo>
                          <a:pt x="71" y="29"/>
                        </a:lnTo>
                        <a:lnTo>
                          <a:pt x="77" y="28"/>
                        </a:lnTo>
                        <a:lnTo>
                          <a:pt x="80" y="28"/>
                        </a:lnTo>
                        <a:lnTo>
                          <a:pt x="83" y="28"/>
                        </a:lnTo>
                        <a:lnTo>
                          <a:pt x="86" y="28"/>
                        </a:lnTo>
                        <a:lnTo>
                          <a:pt x="89" y="28"/>
                        </a:lnTo>
                        <a:lnTo>
                          <a:pt x="92" y="27"/>
                        </a:lnTo>
                        <a:lnTo>
                          <a:pt x="95" y="27"/>
                        </a:lnTo>
                        <a:lnTo>
                          <a:pt x="98" y="26"/>
                        </a:lnTo>
                        <a:lnTo>
                          <a:pt x="100" y="26"/>
                        </a:lnTo>
                        <a:lnTo>
                          <a:pt x="104" y="25"/>
                        </a:lnTo>
                        <a:lnTo>
                          <a:pt x="106" y="24"/>
                        </a:lnTo>
                        <a:lnTo>
                          <a:pt x="109" y="24"/>
                        </a:lnTo>
                        <a:lnTo>
                          <a:pt x="112" y="23"/>
                        </a:lnTo>
                        <a:lnTo>
                          <a:pt x="115" y="22"/>
                        </a:lnTo>
                        <a:lnTo>
                          <a:pt x="118" y="21"/>
                        </a:lnTo>
                        <a:lnTo>
                          <a:pt x="120" y="20"/>
                        </a:lnTo>
                        <a:lnTo>
                          <a:pt x="123" y="19"/>
                        </a:lnTo>
                        <a:lnTo>
                          <a:pt x="126" y="18"/>
                        </a:lnTo>
                        <a:lnTo>
                          <a:pt x="128" y="17"/>
                        </a:lnTo>
                        <a:lnTo>
                          <a:pt x="131" y="16"/>
                        </a:lnTo>
                        <a:lnTo>
                          <a:pt x="134" y="15"/>
                        </a:lnTo>
                        <a:lnTo>
                          <a:pt x="136" y="14"/>
                        </a:lnTo>
                        <a:lnTo>
                          <a:pt x="139" y="12"/>
                        </a:lnTo>
                        <a:lnTo>
                          <a:pt x="142" y="11"/>
                        </a:lnTo>
                        <a:lnTo>
                          <a:pt x="144" y="10"/>
                        </a:lnTo>
                        <a:lnTo>
                          <a:pt x="146" y="8"/>
                        </a:lnTo>
                        <a:lnTo>
                          <a:pt x="149" y="6"/>
                        </a:lnTo>
                        <a:lnTo>
                          <a:pt x="152" y="5"/>
                        </a:lnTo>
                        <a:lnTo>
                          <a:pt x="154" y="4"/>
                        </a:lnTo>
                        <a:lnTo>
                          <a:pt x="156" y="2"/>
                        </a:lnTo>
                        <a:lnTo>
                          <a:pt x="159" y="0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77" name="Freeform 112"/>
                  <p:cNvSpPr>
                    <a:spLocks/>
                  </p:cNvSpPr>
                  <p:nvPr/>
                </p:nvSpPr>
                <p:spPr bwMode="auto">
                  <a:xfrm>
                    <a:off x="758" y="1876"/>
                    <a:ext cx="83" cy="55"/>
                  </a:xfrm>
                  <a:custGeom>
                    <a:avLst/>
                    <a:gdLst/>
                    <a:ahLst/>
                    <a:cxnLst>
                      <a:cxn ang="0">
                        <a:pos x="1" y="19"/>
                      </a:cxn>
                      <a:cxn ang="0">
                        <a:pos x="3" y="16"/>
                      </a:cxn>
                      <a:cxn ang="0">
                        <a:pos x="5" y="14"/>
                      </a:cxn>
                      <a:cxn ang="0">
                        <a:pos x="7" y="12"/>
                      </a:cxn>
                      <a:cxn ang="0">
                        <a:pos x="9" y="11"/>
                      </a:cxn>
                      <a:cxn ang="0">
                        <a:pos x="11" y="9"/>
                      </a:cxn>
                      <a:cxn ang="0">
                        <a:pos x="13" y="7"/>
                      </a:cxn>
                      <a:cxn ang="0">
                        <a:pos x="16" y="6"/>
                      </a:cxn>
                      <a:cxn ang="0">
                        <a:pos x="18" y="5"/>
                      </a:cxn>
                      <a:cxn ang="0">
                        <a:pos x="20" y="4"/>
                      </a:cxn>
                      <a:cxn ang="0">
                        <a:pos x="23" y="2"/>
                      </a:cxn>
                      <a:cxn ang="0">
                        <a:pos x="26" y="2"/>
                      </a:cxn>
                      <a:cxn ang="0">
                        <a:pos x="29" y="1"/>
                      </a:cxn>
                      <a:cxn ang="0">
                        <a:pos x="32" y="0"/>
                      </a:cxn>
                      <a:cxn ang="0">
                        <a:pos x="34" y="0"/>
                      </a:cxn>
                      <a:cxn ang="0">
                        <a:pos x="38" y="0"/>
                      </a:cxn>
                      <a:cxn ang="0">
                        <a:pos x="44" y="1"/>
                      </a:cxn>
                      <a:cxn ang="0">
                        <a:pos x="48" y="2"/>
                      </a:cxn>
                      <a:cxn ang="0">
                        <a:pos x="52" y="3"/>
                      </a:cxn>
                      <a:cxn ang="0">
                        <a:pos x="56" y="4"/>
                      </a:cxn>
                      <a:cxn ang="0">
                        <a:pos x="60" y="7"/>
                      </a:cxn>
                      <a:cxn ang="0">
                        <a:pos x="64" y="9"/>
                      </a:cxn>
                      <a:cxn ang="0">
                        <a:pos x="67" y="12"/>
                      </a:cxn>
                      <a:cxn ang="0">
                        <a:pos x="70" y="15"/>
                      </a:cxn>
                      <a:cxn ang="0">
                        <a:pos x="73" y="18"/>
                      </a:cxn>
                      <a:cxn ang="0">
                        <a:pos x="75" y="22"/>
                      </a:cxn>
                      <a:cxn ang="0">
                        <a:pos x="77" y="25"/>
                      </a:cxn>
                      <a:cxn ang="0">
                        <a:pos x="79" y="29"/>
                      </a:cxn>
                      <a:cxn ang="0">
                        <a:pos x="80" y="34"/>
                      </a:cxn>
                      <a:cxn ang="0">
                        <a:pos x="81" y="38"/>
                      </a:cxn>
                      <a:cxn ang="0">
                        <a:pos x="82" y="42"/>
                      </a:cxn>
                      <a:cxn ang="0">
                        <a:pos x="82" y="45"/>
                      </a:cxn>
                      <a:cxn ang="0">
                        <a:pos x="82" y="46"/>
                      </a:cxn>
                      <a:cxn ang="0">
                        <a:pos x="82" y="46"/>
                      </a:cxn>
                      <a:cxn ang="0">
                        <a:pos x="82" y="47"/>
                      </a:cxn>
                      <a:cxn ang="0">
                        <a:pos x="82" y="47"/>
                      </a:cxn>
                      <a:cxn ang="0">
                        <a:pos x="82" y="48"/>
                      </a:cxn>
                      <a:cxn ang="0">
                        <a:pos x="82" y="48"/>
                      </a:cxn>
                      <a:cxn ang="0">
                        <a:pos x="82" y="49"/>
                      </a:cxn>
                      <a:cxn ang="0">
                        <a:pos x="82" y="49"/>
                      </a:cxn>
                      <a:cxn ang="0">
                        <a:pos x="82" y="50"/>
                      </a:cxn>
                      <a:cxn ang="0">
                        <a:pos x="81" y="50"/>
                      </a:cxn>
                      <a:cxn ang="0">
                        <a:pos x="81" y="51"/>
                      </a:cxn>
                      <a:cxn ang="0">
                        <a:pos x="81" y="52"/>
                      </a:cxn>
                      <a:cxn ang="0">
                        <a:pos x="81" y="52"/>
                      </a:cxn>
                      <a:cxn ang="0">
                        <a:pos x="81" y="53"/>
                      </a:cxn>
                      <a:cxn ang="0">
                        <a:pos x="81" y="54"/>
                      </a:cxn>
                    </a:cxnLst>
                    <a:rect l="0" t="0" r="r" b="b"/>
                    <a:pathLst>
                      <a:path w="83" h="55">
                        <a:moveTo>
                          <a:pt x="0" y="21"/>
                        </a:moveTo>
                        <a:lnTo>
                          <a:pt x="1" y="19"/>
                        </a:lnTo>
                        <a:lnTo>
                          <a:pt x="2" y="18"/>
                        </a:lnTo>
                        <a:lnTo>
                          <a:pt x="3" y="16"/>
                        </a:lnTo>
                        <a:lnTo>
                          <a:pt x="4" y="16"/>
                        </a:lnTo>
                        <a:lnTo>
                          <a:pt x="5" y="14"/>
                        </a:lnTo>
                        <a:lnTo>
                          <a:pt x="6" y="14"/>
                        </a:lnTo>
                        <a:lnTo>
                          <a:pt x="7" y="12"/>
                        </a:lnTo>
                        <a:lnTo>
                          <a:pt x="8" y="12"/>
                        </a:lnTo>
                        <a:lnTo>
                          <a:pt x="9" y="11"/>
                        </a:lnTo>
                        <a:lnTo>
                          <a:pt x="10" y="10"/>
                        </a:lnTo>
                        <a:lnTo>
                          <a:pt x="11" y="9"/>
                        </a:lnTo>
                        <a:lnTo>
                          <a:pt x="12" y="8"/>
                        </a:lnTo>
                        <a:lnTo>
                          <a:pt x="13" y="7"/>
                        </a:lnTo>
                        <a:lnTo>
                          <a:pt x="14" y="7"/>
                        </a:lnTo>
                        <a:lnTo>
                          <a:pt x="16" y="6"/>
                        </a:lnTo>
                        <a:lnTo>
                          <a:pt x="17" y="5"/>
                        </a:lnTo>
                        <a:lnTo>
                          <a:pt x="18" y="5"/>
                        </a:lnTo>
                        <a:lnTo>
                          <a:pt x="19" y="4"/>
                        </a:lnTo>
                        <a:lnTo>
                          <a:pt x="20" y="4"/>
                        </a:lnTo>
                        <a:lnTo>
                          <a:pt x="22" y="3"/>
                        </a:lnTo>
                        <a:lnTo>
                          <a:pt x="23" y="2"/>
                        </a:lnTo>
                        <a:lnTo>
                          <a:pt x="24" y="2"/>
                        </a:lnTo>
                        <a:lnTo>
                          <a:pt x="26" y="2"/>
                        </a:lnTo>
                        <a:lnTo>
                          <a:pt x="27" y="1"/>
                        </a:lnTo>
                        <a:lnTo>
                          <a:pt x="29" y="1"/>
                        </a:lnTo>
                        <a:lnTo>
                          <a:pt x="30" y="1"/>
                        </a:lnTo>
                        <a:lnTo>
                          <a:pt x="32" y="0"/>
                        </a:lnTo>
                        <a:lnTo>
                          <a:pt x="33" y="0"/>
                        </a:lnTo>
                        <a:lnTo>
                          <a:pt x="34" y="0"/>
                        </a:lnTo>
                        <a:lnTo>
                          <a:pt x="36" y="0"/>
                        </a:lnTo>
                        <a:lnTo>
                          <a:pt x="38" y="0"/>
                        </a:lnTo>
                        <a:lnTo>
                          <a:pt x="42" y="0"/>
                        </a:lnTo>
                        <a:lnTo>
                          <a:pt x="44" y="1"/>
                        </a:lnTo>
                        <a:lnTo>
                          <a:pt x="46" y="1"/>
                        </a:lnTo>
                        <a:lnTo>
                          <a:pt x="48" y="2"/>
                        </a:lnTo>
                        <a:lnTo>
                          <a:pt x="50" y="2"/>
                        </a:lnTo>
                        <a:lnTo>
                          <a:pt x="52" y="3"/>
                        </a:lnTo>
                        <a:lnTo>
                          <a:pt x="55" y="4"/>
                        </a:lnTo>
                        <a:lnTo>
                          <a:pt x="56" y="4"/>
                        </a:lnTo>
                        <a:lnTo>
                          <a:pt x="58" y="6"/>
                        </a:lnTo>
                        <a:lnTo>
                          <a:pt x="60" y="7"/>
                        </a:lnTo>
                        <a:lnTo>
                          <a:pt x="62" y="8"/>
                        </a:lnTo>
                        <a:lnTo>
                          <a:pt x="64" y="9"/>
                        </a:lnTo>
                        <a:lnTo>
                          <a:pt x="66" y="10"/>
                        </a:lnTo>
                        <a:lnTo>
                          <a:pt x="67" y="12"/>
                        </a:lnTo>
                        <a:lnTo>
                          <a:pt x="69" y="13"/>
                        </a:lnTo>
                        <a:lnTo>
                          <a:pt x="70" y="15"/>
                        </a:lnTo>
                        <a:lnTo>
                          <a:pt x="72" y="16"/>
                        </a:lnTo>
                        <a:lnTo>
                          <a:pt x="73" y="18"/>
                        </a:lnTo>
                        <a:lnTo>
                          <a:pt x="74" y="20"/>
                        </a:lnTo>
                        <a:lnTo>
                          <a:pt x="75" y="22"/>
                        </a:lnTo>
                        <a:lnTo>
                          <a:pt x="76" y="24"/>
                        </a:lnTo>
                        <a:lnTo>
                          <a:pt x="77" y="25"/>
                        </a:lnTo>
                        <a:lnTo>
                          <a:pt x="78" y="27"/>
                        </a:lnTo>
                        <a:lnTo>
                          <a:pt x="79" y="29"/>
                        </a:lnTo>
                        <a:lnTo>
                          <a:pt x="80" y="32"/>
                        </a:lnTo>
                        <a:lnTo>
                          <a:pt x="80" y="34"/>
                        </a:lnTo>
                        <a:lnTo>
                          <a:pt x="81" y="36"/>
                        </a:lnTo>
                        <a:lnTo>
                          <a:pt x="81" y="38"/>
                        </a:lnTo>
                        <a:lnTo>
                          <a:pt x="82" y="40"/>
                        </a:lnTo>
                        <a:lnTo>
                          <a:pt x="82" y="42"/>
                        </a:lnTo>
                        <a:lnTo>
                          <a:pt x="82" y="45"/>
                        </a:lnTo>
                        <a:lnTo>
                          <a:pt x="82" y="45"/>
                        </a:lnTo>
                        <a:lnTo>
                          <a:pt x="82" y="45"/>
                        </a:lnTo>
                        <a:lnTo>
                          <a:pt x="82" y="46"/>
                        </a:lnTo>
                        <a:lnTo>
                          <a:pt x="82" y="46"/>
                        </a:lnTo>
                        <a:lnTo>
                          <a:pt x="82" y="46"/>
                        </a:lnTo>
                        <a:lnTo>
                          <a:pt x="82" y="46"/>
                        </a:lnTo>
                        <a:lnTo>
                          <a:pt x="82" y="47"/>
                        </a:lnTo>
                        <a:lnTo>
                          <a:pt x="82" y="47"/>
                        </a:lnTo>
                        <a:lnTo>
                          <a:pt x="82" y="47"/>
                        </a:lnTo>
                        <a:lnTo>
                          <a:pt x="82" y="48"/>
                        </a:lnTo>
                        <a:lnTo>
                          <a:pt x="82" y="48"/>
                        </a:lnTo>
                        <a:lnTo>
                          <a:pt x="82" y="48"/>
                        </a:lnTo>
                        <a:lnTo>
                          <a:pt x="82" y="48"/>
                        </a:lnTo>
                        <a:lnTo>
                          <a:pt x="82" y="48"/>
                        </a:lnTo>
                        <a:lnTo>
                          <a:pt x="82" y="49"/>
                        </a:lnTo>
                        <a:lnTo>
                          <a:pt x="82" y="49"/>
                        </a:lnTo>
                        <a:lnTo>
                          <a:pt x="82" y="49"/>
                        </a:lnTo>
                        <a:lnTo>
                          <a:pt x="82" y="50"/>
                        </a:lnTo>
                        <a:lnTo>
                          <a:pt x="82" y="50"/>
                        </a:lnTo>
                        <a:lnTo>
                          <a:pt x="81" y="50"/>
                        </a:lnTo>
                        <a:lnTo>
                          <a:pt x="81" y="50"/>
                        </a:lnTo>
                        <a:lnTo>
                          <a:pt x="81" y="51"/>
                        </a:lnTo>
                        <a:lnTo>
                          <a:pt x="81" y="51"/>
                        </a:lnTo>
                        <a:lnTo>
                          <a:pt x="81" y="51"/>
                        </a:lnTo>
                        <a:lnTo>
                          <a:pt x="81" y="52"/>
                        </a:lnTo>
                        <a:lnTo>
                          <a:pt x="81" y="52"/>
                        </a:lnTo>
                        <a:lnTo>
                          <a:pt x="81" y="52"/>
                        </a:lnTo>
                        <a:lnTo>
                          <a:pt x="81" y="52"/>
                        </a:lnTo>
                        <a:lnTo>
                          <a:pt x="81" y="53"/>
                        </a:lnTo>
                        <a:lnTo>
                          <a:pt x="81" y="53"/>
                        </a:lnTo>
                        <a:lnTo>
                          <a:pt x="81" y="54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78" name="Freeform 113"/>
                  <p:cNvSpPr>
                    <a:spLocks/>
                  </p:cNvSpPr>
                  <p:nvPr/>
                </p:nvSpPr>
                <p:spPr bwMode="auto">
                  <a:xfrm>
                    <a:off x="586" y="1843"/>
                    <a:ext cx="40" cy="67"/>
                  </a:xfrm>
                  <a:custGeom>
                    <a:avLst/>
                    <a:gdLst/>
                    <a:ahLst/>
                    <a:cxnLst>
                      <a:cxn ang="0">
                        <a:pos x="38" y="0"/>
                      </a:cxn>
                      <a:cxn ang="0">
                        <a:pos x="38" y="0"/>
                      </a:cxn>
                      <a:cxn ang="0">
                        <a:pos x="38" y="0"/>
                      </a:cxn>
                      <a:cxn ang="0">
                        <a:pos x="38" y="0"/>
                      </a:cxn>
                      <a:cxn ang="0">
                        <a:pos x="38" y="0"/>
                      </a:cxn>
                      <a:cxn ang="0">
                        <a:pos x="38" y="0"/>
                      </a:cxn>
                      <a:cxn ang="0">
                        <a:pos x="38" y="0"/>
                      </a:cxn>
                      <a:cxn ang="0">
                        <a:pos x="38" y="0"/>
                      </a:cxn>
                      <a:cxn ang="0">
                        <a:pos x="38" y="0"/>
                      </a:cxn>
                      <a:cxn ang="0">
                        <a:pos x="38" y="0"/>
                      </a:cxn>
                      <a:cxn ang="0">
                        <a:pos x="38" y="0"/>
                      </a:cxn>
                      <a:cxn ang="0">
                        <a:pos x="38" y="0"/>
                      </a:cxn>
                      <a:cxn ang="0">
                        <a:pos x="37" y="0"/>
                      </a:cxn>
                      <a:cxn ang="0">
                        <a:pos x="37" y="0"/>
                      </a:cxn>
                      <a:cxn ang="0">
                        <a:pos x="37" y="0"/>
                      </a:cxn>
                      <a:cxn ang="0">
                        <a:pos x="37" y="0"/>
                      </a:cxn>
                      <a:cxn ang="0">
                        <a:pos x="31" y="1"/>
                      </a:cxn>
                      <a:cxn ang="0">
                        <a:pos x="28" y="1"/>
                      </a:cxn>
                      <a:cxn ang="0">
                        <a:pos x="24" y="2"/>
                      </a:cxn>
                      <a:cxn ang="0">
                        <a:pos x="21" y="4"/>
                      </a:cxn>
                      <a:cxn ang="0">
                        <a:pos x="18" y="5"/>
                      </a:cxn>
                      <a:cxn ang="0">
                        <a:pos x="14" y="7"/>
                      </a:cxn>
                      <a:cxn ang="0">
                        <a:pos x="12" y="10"/>
                      </a:cxn>
                      <a:cxn ang="0">
                        <a:pos x="9" y="12"/>
                      </a:cxn>
                      <a:cxn ang="0">
                        <a:pos x="7" y="15"/>
                      </a:cxn>
                      <a:cxn ang="0">
                        <a:pos x="5" y="18"/>
                      </a:cxn>
                      <a:cxn ang="0">
                        <a:pos x="3" y="21"/>
                      </a:cxn>
                      <a:cxn ang="0">
                        <a:pos x="2" y="25"/>
                      </a:cxn>
                      <a:cxn ang="0">
                        <a:pos x="0" y="28"/>
                      </a:cxn>
                      <a:cxn ang="0">
                        <a:pos x="0" y="32"/>
                      </a:cxn>
                      <a:cxn ang="0">
                        <a:pos x="0" y="36"/>
                      </a:cxn>
                      <a:cxn ang="0">
                        <a:pos x="0" y="40"/>
                      </a:cxn>
                      <a:cxn ang="0">
                        <a:pos x="0" y="42"/>
                      </a:cxn>
                      <a:cxn ang="0">
                        <a:pos x="0" y="44"/>
                      </a:cxn>
                      <a:cxn ang="0">
                        <a:pos x="0" y="46"/>
                      </a:cxn>
                      <a:cxn ang="0">
                        <a:pos x="1" y="48"/>
                      </a:cxn>
                      <a:cxn ang="0">
                        <a:pos x="2" y="50"/>
                      </a:cxn>
                      <a:cxn ang="0">
                        <a:pos x="2" y="51"/>
                      </a:cxn>
                      <a:cxn ang="0">
                        <a:pos x="3" y="53"/>
                      </a:cxn>
                      <a:cxn ang="0">
                        <a:pos x="4" y="55"/>
                      </a:cxn>
                      <a:cxn ang="0">
                        <a:pos x="5" y="57"/>
                      </a:cxn>
                      <a:cxn ang="0">
                        <a:pos x="6" y="59"/>
                      </a:cxn>
                      <a:cxn ang="0">
                        <a:pos x="7" y="60"/>
                      </a:cxn>
                      <a:cxn ang="0">
                        <a:pos x="9" y="62"/>
                      </a:cxn>
                      <a:cxn ang="0">
                        <a:pos x="10" y="63"/>
                      </a:cxn>
                      <a:cxn ang="0">
                        <a:pos x="12" y="65"/>
                      </a:cxn>
                      <a:cxn ang="0">
                        <a:pos x="13" y="66"/>
                      </a:cxn>
                    </a:cxnLst>
                    <a:rect l="0" t="0" r="r" b="b"/>
                    <a:pathLst>
                      <a:path w="40" h="67">
                        <a:moveTo>
                          <a:pt x="39" y="0"/>
                        </a:moveTo>
                        <a:lnTo>
                          <a:pt x="38" y="0"/>
                        </a:lnTo>
                        <a:lnTo>
                          <a:pt x="38" y="0"/>
                        </a:lnTo>
                        <a:lnTo>
                          <a:pt x="38" y="0"/>
                        </a:lnTo>
                        <a:lnTo>
                          <a:pt x="38" y="0"/>
                        </a:lnTo>
                        <a:lnTo>
                          <a:pt x="38" y="0"/>
                        </a:lnTo>
                        <a:lnTo>
                          <a:pt x="38" y="0"/>
                        </a:lnTo>
                        <a:lnTo>
                          <a:pt x="38" y="0"/>
                        </a:lnTo>
                        <a:lnTo>
                          <a:pt x="38" y="0"/>
                        </a:lnTo>
                        <a:lnTo>
                          <a:pt x="38" y="0"/>
                        </a:lnTo>
                        <a:lnTo>
                          <a:pt x="38" y="0"/>
                        </a:lnTo>
                        <a:lnTo>
                          <a:pt x="38" y="0"/>
                        </a:lnTo>
                        <a:lnTo>
                          <a:pt x="38" y="0"/>
                        </a:lnTo>
                        <a:lnTo>
                          <a:pt x="38" y="0"/>
                        </a:lnTo>
                        <a:lnTo>
                          <a:pt x="38" y="0"/>
                        </a:lnTo>
                        <a:lnTo>
                          <a:pt x="38" y="0"/>
                        </a:lnTo>
                        <a:lnTo>
                          <a:pt x="38" y="0"/>
                        </a:lnTo>
                        <a:lnTo>
                          <a:pt x="38" y="0"/>
                        </a:lnTo>
                        <a:lnTo>
                          <a:pt x="38" y="0"/>
                        </a:lnTo>
                        <a:lnTo>
                          <a:pt x="38" y="0"/>
                        </a:lnTo>
                        <a:lnTo>
                          <a:pt x="38" y="0"/>
                        </a:lnTo>
                        <a:lnTo>
                          <a:pt x="38" y="0"/>
                        </a:lnTo>
                        <a:lnTo>
                          <a:pt x="38" y="0"/>
                        </a:lnTo>
                        <a:lnTo>
                          <a:pt x="38" y="0"/>
                        </a:lnTo>
                        <a:lnTo>
                          <a:pt x="38" y="0"/>
                        </a:lnTo>
                        <a:lnTo>
                          <a:pt x="37" y="0"/>
                        </a:lnTo>
                        <a:lnTo>
                          <a:pt x="37" y="0"/>
                        </a:lnTo>
                        <a:lnTo>
                          <a:pt x="37" y="0"/>
                        </a:lnTo>
                        <a:lnTo>
                          <a:pt x="37" y="0"/>
                        </a:lnTo>
                        <a:lnTo>
                          <a:pt x="37" y="0"/>
                        </a:lnTo>
                        <a:lnTo>
                          <a:pt x="37" y="0"/>
                        </a:lnTo>
                        <a:lnTo>
                          <a:pt x="37" y="0"/>
                        </a:lnTo>
                        <a:lnTo>
                          <a:pt x="33" y="0"/>
                        </a:lnTo>
                        <a:lnTo>
                          <a:pt x="31" y="1"/>
                        </a:lnTo>
                        <a:lnTo>
                          <a:pt x="30" y="1"/>
                        </a:lnTo>
                        <a:lnTo>
                          <a:pt x="28" y="1"/>
                        </a:lnTo>
                        <a:lnTo>
                          <a:pt x="26" y="2"/>
                        </a:lnTo>
                        <a:lnTo>
                          <a:pt x="24" y="2"/>
                        </a:lnTo>
                        <a:lnTo>
                          <a:pt x="22" y="3"/>
                        </a:lnTo>
                        <a:lnTo>
                          <a:pt x="21" y="4"/>
                        </a:lnTo>
                        <a:lnTo>
                          <a:pt x="19" y="5"/>
                        </a:lnTo>
                        <a:lnTo>
                          <a:pt x="18" y="5"/>
                        </a:lnTo>
                        <a:lnTo>
                          <a:pt x="16" y="7"/>
                        </a:lnTo>
                        <a:lnTo>
                          <a:pt x="14" y="7"/>
                        </a:lnTo>
                        <a:lnTo>
                          <a:pt x="13" y="9"/>
                        </a:lnTo>
                        <a:lnTo>
                          <a:pt x="12" y="10"/>
                        </a:lnTo>
                        <a:lnTo>
                          <a:pt x="10" y="11"/>
                        </a:lnTo>
                        <a:lnTo>
                          <a:pt x="9" y="12"/>
                        </a:lnTo>
                        <a:lnTo>
                          <a:pt x="8" y="14"/>
                        </a:lnTo>
                        <a:lnTo>
                          <a:pt x="7" y="15"/>
                        </a:lnTo>
                        <a:lnTo>
                          <a:pt x="6" y="17"/>
                        </a:lnTo>
                        <a:lnTo>
                          <a:pt x="5" y="18"/>
                        </a:lnTo>
                        <a:lnTo>
                          <a:pt x="4" y="20"/>
                        </a:lnTo>
                        <a:lnTo>
                          <a:pt x="3" y="21"/>
                        </a:lnTo>
                        <a:lnTo>
                          <a:pt x="2" y="23"/>
                        </a:lnTo>
                        <a:lnTo>
                          <a:pt x="2" y="25"/>
                        </a:lnTo>
                        <a:lnTo>
                          <a:pt x="1" y="27"/>
                        </a:lnTo>
                        <a:lnTo>
                          <a:pt x="0" y="28"/>
                        </a:lnTo>
                        <a:lnTo>
                          <a:pt x="0" y="30"/>
                        </a:lnTo>
                        <a:lnTo>
                          <a:pt x="0" y="32"/>
                        </a:lnTo>
                        <a:lnTo>
                          <a:pt x="0" y="34"/>
                        </a:lnTo>
                        <a:lnTo>
                          <a:pt x="0" y="36"/>
                        </a:lnTo>
                        <a:lnTo>
                          <a:pt x="0" y="38"/>
                        </a:lnTo>
                        <a:lnTo>
                          <a:pt x="0" y="40"/>
                        </a:lnTo>
                        <a:lnTo>
                          <a:pt x="0" y="41"/>
                        </a:lnTo>
                        <a:lnTo>
                          <a:pt x="0" y="42"/>
                        </a:lnTo>
                        <a:lnTo>
                          <a:pt x="0" y="43"/>
                        </a:lnTo>
                        <a:lnTo>
                          <a:pt x="0" y="44"/>
                        </a:lnTo>
                        <a:lnTo>
                          <a:pt x="0" y="45"/>
                        </a:lnTo>
                        <a:lnTo>
                          <a:pt x="0" y="46"/>
                        </a:lnTo>
                        <a:lnTo>
                          <a:pt x="0" y="47"/>
                        </a:lnTo>
                        <a:lnTo>
                          <a:pt x="1" y="48"/>
                        </a:lnTo>
                        <a:lnTo>
                          <a:pt x="1" y="49"/>
                        </a:lnTo>
                        <a:lnTo>
                          <a:pt x="2" y="50"/>
                        </a:lnTo>
                        <a:lnTo>
                          <a:pt x="2" y="51"/>
                        </a:lnTo>
                        <a:lnTo>
                          <a:pt x="2" y="51"/>
                        </a:lnTo>
                        <a:lnTo>
                          <a:pt x="3" y="53"/>
                        </a:lnTo>
                        <a:lnTo>
                          <a:pt x="3" y="53"/>
                        </a:lnTo>
                        <a:lnTo>
                          <a:pt x="4" y="54"/>
                        </a:lnTo>
                        <a:lnTo>
                          <a:pt x="4" y="55"/>
                        </a:lnTo>
                        <a:lnTo>
                          <a:pt x="4" y="56"/>
                        </a:lnTo>
                        <a:lnTo>
                          <a:pt x="5" y="57"/>
                        </a:lnTo>
                        <a:lnTo>
                          <a:pt x="6" y="58"/>
                        </a:lnTo>
                        <a:lnTo>
                          <a:pt x="6" y="59"/>
                        </a:lnTo>
                        <a:lnTo>
                          <a:pt x="7" y="59"/>
                        </a:lnTo>
                        <a:lnTo>
                          <a:pt x="7" y="60"/>
                        </a:lnTo>
                        <a:lnTo>
                          <a:pt x="8" y="61"/>
                        </a:lnTo>
                        <a:lnTo>
                          <a:pt x="9" y="62"/>
                        </a:lnTo>
                        <a:lnTo>
                          <a:pt x="9" y="63"/>
                        </a:lnTo>
                        <a:lnTo>
                          <a:pt x="10" y="63"/>
                        </a:lnTo>
                        <a:lnTo>
                          <a:pt x="11" y="64"/>
                        </a:lnTo>
                        <a:lnTo>
                          <a:pt x="12" y="65"/>
                        </a:lnTo>
                        <a:lnTo>
                          <a:pt x="12" y="65"/>
                        </a:lnTo>
                        <a:lnTo>
                          <a:pt x="13" y="66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79" name="Freeform 114"/>
                  <p:cNvSpPr>
                    <a:spLocks/>
                  </p:cNvSpPr>
                  <p:nvPr/>
                </p:nvSpPr>
                <p:spPr bwMode="auto">
                  <a:xfrm>
                    <a:off x="682" y="1798"/>
                    <a:ext cx="6" cy="17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4" y="0"/>
                      </a:cxn>
                      <a:cxn ang="0">
                        <a:pos x="4" y="0"/>
                      </a:cxn>
                      <a:cxn ang="0">
                        <a:pos x="4" y="0"/>
                      </a:cxn>
                      <a:cxn ang="0">
                        <a:pos x="4" y="0"/>
                      </a:cxn>
                      <a:cxn ang="0">
                        <a:pos x="4" y="1"/>
                      </a:cxn>
                      <a:cxn ang="0">
                        <a:pos x="4" y="1"/>
                      </a:cxn>
                      <a:cxn ang="0">
                        <a:pos x="4" y="1"/>
                      </a:cxn>
                      <a:cxn ang="0">
                        <a:pos x="4" y="1"/>
                      </a:cxn>
                      <a:cxn ang="0">
                        <a:pos x="4" y="1"/>
                      </a:cxn>
                      <a:cxn ang="0">
                        <a:pos x="4" y="1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3"/>
                      </a:cxn>
                      <a:cxn ang="0">
                        <a:pos x="4" y="3"/>
                      </a:cxn>
                      <a:cxn ang="0">
                        <a:pos x="4" y="3"/>
                      </a:cxn>
                      <a:cxn ang="0">
                        <a:pos x="4" y="3"/>
                      </a:cxn>
                      <a:cxn ang="0">
                        <a:pos x="4" y="3"/>
                      </a:cxn>
                      <a:cxn ang="0">
                        <a:pos x="4" y="3"/>
                      </a:cxn>
                      <a:cxn ang="0">
                        <a:pos x="4" y="3"/>
                      </a:cxn>
                      <a:cxn ang="0">
                        <a:pos x="4" y="4"/>
                      </a:cxn>
                      <a:cxn ang="0">
                        <a:pos x="4" y="4"/>
                      </a:cxn>
                      <a:cxn ang="0">
                        <a:pos x="4" y="4"/>
                      </a:cxn>
                      <a:cxn ang="0">
                        <a:pos x="5" y="4"/>
                      </a:cxn>
                      <a:cxn ang="0">
                        <a:pos x="4" y="5"/>
                      </a:cxn>
                      <a:cxn ang="0">
                        <a:pos x="4" y="5"/>
                      </a:cxn>
                      <a:cxn ang="0">
                        <a:pos x="4" y="6"/>
                      </a:cxn>
                      <a:cxn ang="0">
                        <a:pos x="4" y="6"/>
                      </a:cxn>
                      <a:cxn ang="0">
                        <a:pos x="4" y="6"/>
                      </a:cxn>
                      <a:cxn ang="0">
                        <a:pos x="4" y="7"/>
                      </a:cxn>
                      <a:cxn ang="0">
                        <a:pos x="4" y="8"/>
                      </a:cxn>
                      <a:cxn ang="0">
                        <a:pos x="4" y="8"/>
                      </a:cxn>
                      <a:cxn ang="0">
                        <a:pos x="4" y="8"/>
                      </a:cxn>
                      <a:cxn ang="0">
                        <a:pos x="4" y="9"/>
                      </a:cxn>
                      <a:cxn ang="0">
                        <a:pos x="4" y="9"/>
                      </a:cxn>
                      <a:cxn ang="0">
                        <a:pos x="4" y="10"/>
                      </a:cxn>
                      <a:cxn ang="0">
                        <a:pos x="4" y="10"/>
                      </a:cxn>
                      <a:cxn ang="0">
                        <a:pos x="3" y="10"/>
                      </a:cxn>
                      <a:cxn ang="0">
                        <a:pos x="3" y="11"/>
                      </a:cxn>
                      <a:cxn ang="0">
                        <a:pos x="3" y="11"/>
                      </a:cxn>
                      <a:cxn ang="0">
                        <a:pos x="3" y="12"/>
                      </a:cxn>
                      <a:cxn ang="0">
                        <a:pos x="3" y="12"/>
                      </a:cxn>
                      <a:cxn ang="0">
                        <a:pos x="2" y="12"/>
                      </a:cxn>
                      <a:cxn ang="0">
                        <a:pos x="2" y="12"/>
                      </a:cxn>
                      <a:cxn ang="0">
                        <a:pos x="2" y="13"/>
                      </a:cxn>
                      <a:cxn ang="0">
                        <a:pos x="2" y="13"/>
                      </a:cxn>
                      <a:cxn ang="0">
                        <a:pos x="2" y="14"/>
                      </a:cxn>
                      <a:cxn ang="0">
                        <a:pos x="1" y="14"/>
                      </a:cxn>
                      <a:cxn ang="0">
                        <a:pos x="1" y="14"/>
                      </a:cxn>
                      <a:cxn ang="0">
                        <a:pos x="1" y="14"/>
                      </a:cxn>
                      <a:cxn ang="0">
                        <a:pos x="0" y="15"/>
                      </a:cxn>
                      <a:cxn ang="0">
                        <a:pos x="0" y="15"/>
                      </a:cxn>
                      <a:cxn ang="0">
                        <a:pos x="0" y="16"/>
                      </a:cxn>
                      <a:cxn ang="0">
                        <a:pos x="0" y="16"/>
                      </a:cxn>
                      <a:cxn ang="0">
                        <a:pos x="0" y="16"/>
                      </a:cxn>
                    </a:cxnLst>
                    <a:rect l="0" t="0" r="r" b="b"/>
                    <a:pathLst>
                      <a:path w="6" h="17">
                        <a:moveTo>
                          <a:pt x="4" y="0"/>
                        </a:move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3"/>
                        </a:lnTo>
                        <a:lnTo>
                          <a:pt x="4" y="3"/>
                        </a:lnTo>
                        <a:lnTo>
                          <a:pt x="4" y="3"/>
                        </a:lnTo>
                        <a:lnTo>
                          <a:pt x="4" y="3"/>
                        </a:lnTo>
                        <a:lnTo>
                          <a:pt x="4" y="3"/>
                        </a:lnTo>
                        <a:lnTo>
                          <a:pt x="4" y="3"/>
                        </a:lnTo>
                        <a:lnTo>
                          <a:pt x="4" y="3"/>
                        </a:lnTo>
                        <a:lnTo>
                          <a:pt x="4" y="4"/>
                        </a:lnTo>
                        <a:lnTo>
                          <a:pt x="4" y="4"/>
                        </a:lnTo>
                        <a:lnTo>
                          <a:pt x="4" y="4"/>
                        </a:lnTo>
                        <a:lnTo>
                          <a:pt x="5" y="4"/>
                        </a:lnTo>
                        <a:lnTo>
                          <a:pt x="4" y="5"/>
                        </a:lnTo>
                        <a:lnTo>
                          <a:pt x="4" y="5"/>
                        </a:lnTo>
                        <a:lnTo>
                          <a:pt x="4" y="6"/>
                        </a:lnTo>
                        <a:lnTo>
                          <a:pt x="4" y="6"/>
                        </a:lnTo>
                        <a:lnTo>
                          <a:pt x="4" y="6"/>
                        </a:lnTo>
                        <a:lnTo>
                          <a:pt x="4" y="7"/>
                        </a:lnTo>
                        <a:lnTo>
                          <a:pt x="4" y="8"/>
                        </a:lnTo>
                        <a:lnTo>
                          <a:pt x="4" y="8"/>
                        </a:lnTo>
                        <a:lnTo>
                          <a:pt x="4" y="8"/>
                        </a:lnTo>
                        <a:lnTo>
                          <a:pt x="4" y="9"/>
                        </a:lnTo>
                        <a:lnTo>
                          <a:pt x="4" y="9"/>
                        </a:lnTo>
                        <a:lnTo>
                          <a:pt x="4" y="10"/>
                        </a:lnTo>
                        <a:lnTo>
                          <a:pt x="4" y="10"/>
                        </a:lnTo>
                        <a:lnTo>
                          <a:pt x="3" y="10"/>
                        </a:lnTo>
                        <a:lnTo>
                          <a:pt x="3" y="11"/>
                        </a:lnTo>
                        <a:lnTo>
                          <a:pt x="3" y="11"/>
                        </a:lnTo>
                        <a:lnTo>
                          <a:pt x="3" y="12"/>
                        </a:lnTo>
                        <a:lnTo>
                          <a:pt x="3" y="12"/>
                        </a:lnTo>
                        <a:lnTo>
                          <a:pt x="2" y="12"/>
                        </a:lnTo>
                        <a:lnTo>
                          <a:pt x="2" y="12"/>
                        </a:lnTo>
                        <a:lnTo>
                          <a:pt x="2" y="13"/>
                        </a:lnTo>
                        <a:lnTo>
                          <a:pt x="2" y="13"/>
                        </a:lnTo>
                        <a:lnTo>
                          <a:pt x="2" y="14"/>
                        </a:lnTo>
                        <a:lnTo>
                          <a:pt x="1" y="14"/>
                        </a:lnTo>
                        <a:lnTo>
                          <a:pt x="1" y="14"/>
                        </a:lnTo>
                        <a:lnTo>
                          <a:pt x="1" y="14"/>
                        </a:lnTo>
                        <a:lnTo>
                          <a:pt x="0" y="15"/>
                        </a:lnTo>
                        <a:lnTo>
                          <a:pt x="0" y="15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80" name="Freeform 115"/>
                  <p:cNvSpPr>
                    <a:spLocks/>
                  </p:cNvSpPr>
                  <p:nvPr/>
                </p:nvSpPr>
                <p:spPr bwMode="auto">
                  <a:xfrm>
                    <a:off x="627" y="1814"/>
                    <a:ext cx="54" cy="12"/>
                  </a:xfrm>
                  <a:custGeom>
                    <a:avLst/>
                    <a:gdLst/>
                    <a:ahLst/>
                    <a:cxnLst>
                      <a:cxn ang="0">
                        <a:pos x="53" y="0"/>
                      </a:cxn>
                      <a:cxn ang="0">
                        <a:pos x="50" y="2"/>
                      </a:cxn>
                      <a:cxn ang="0">
                        <a:pos x="49" y="2"/>
                      </a:cxn>
                      <a:cxn ang="0">
                        <a:pos x="47" y="2"/>
                      </a:cxn>
                      <a:cxn ang="0">
                        <a:pos x="46" y="3"/>
                      </a:cxn>
                      <a:cxn ang="0">
                        <a:pos x="44" y="4"/>
                      </a:cxn>
                      <a:cxn ang="0">
                        <a:pos x="43" y="4"/>
                      </a:cxn>
                      <a:cxn ang="0">
                        <a:pos x="41" y="5"/>
                      </a:cxn>
                      <a:cxn ang="0">
                        <a:pos x="40" y="5"/>
                      </a:cxn>
                      <a:cxn ang="0">
                        <a:pos x="38" y="6"/>
                      </a:cxn>
                      <a:cxn ang="0">
                        <a:pos x="37" y="6"/>
                      </a:cxn>
                      <a:cxn ang="0">
                        <a:pos x="35" y="6"/>
                      </a:cxn>
                      <a:cxn ang="0">
                        <a:pos x="33" y="7"/>
                      </a:cxn>
                      <a:cxn ang="0">
                        <a:pos x="32" y="7"/>
                      </a:cxn>
                      <a:cxn ang="0">
                        <a:pos x="31" y="8"/>
                      </a:cxn>
                      <a:cxn ang="0">
                        <a:pos x="29" y="8"/>
                      </a:cxn>
                      <a:cxn ang="0">
                        <a:pos x="27" y="8"/>
                      </a:cxn>
                      <a:cxn ang="0">
                        <a:pos x="25" y="8"/>
                      </a:cxn>
                      <a:cxn ang="0">
                        <a:pos x="24" y="9"/>
                      </a:cxn>
                      <a:cxn ang="0">
                        <a:pos x="22" y="9"/>
                      </a:cxn>
                      <a:cxn ang="0">
                        <a:pos x="21" y="9"/>
                      </a:cxn>
                      <a:cxn ang="0">
                        <a:pos x="19" y="10"/>
                      </a:cxn>
                      <a:cxn ang="0">
                        <a:pos x="17" y="10"/>
                      </a:cxn>
                      <a:cxn ang="0">
                        <a:pos x="16" y="10"/>
                      </a:cxn>
                      <a:cxn ang="0">
                        <a:pos x="14" y="10"/>
                      </a:cxn>
                      <a:cxn ang="0">
                        <a:pos x="13" y="10"/>
                      </a:cxn>
                      <a:cxn ang="0">
                        <a:pos x="11" y="10"/>
                      </a:cxn>
                      <a:cxn ang="0">
                        <a:pos x="9" y="10"/>
                      </a:cxn>
                      <a:cxn ang="0">
                        <a:pos x="7" y="10"/>
                      </a:cxn>
                      <a:cxn ang="0">
                        <a:pos x="6" y="10"/>
                      </a:cxn>
                      <a:cxn ang="0">
                        <a:pos x="4" y="10"/>
                      </a:cxn>
                      <a:cxn ang="0">
                        <a:pos x="3" y="11"/>
                      </a:cxn>
                      <a:cxn ang="0">
                        <a:pos x="2" y="11"/>
                      </a:cxn>
                      <a:cxn ang="0">
                        <a:pos x="2" y="11"/>
                      </a:cxn>
                      <a:cxn ang="0">
                        <a:pos x="2" y="11"/>
                      </a:cxn>
                      <a:cxn ang="0">
                        <a:pos x="2" y="11"/>
                      </a:cxn>
                      <a:cxn ang="0">
                        <a:pos x="2" y="11"/>
                      </a:cxn>
                      <a:cxn ang="0">
                        <a:pos x="2" y="11"/>
                      </a:cxn>
                      <a:cxn ang="0">
                        <a:pos x="2" y="11"/>
                      </a:cxn>
                      <a:cxn ang="0">
                        <a:pos x="1" y="11"/>
                      </a:cxn>
                      <a:cxn ang="0">
                        <a:pos x="1" y="11"/>
                      </a:cxn>
                      <a:cxn ang="0">
                        <a:pos x="1" y="11"/>
                      </a:cxn>
                      <a:cxn ang="0">
                        <a:pos x="1" y="11"/>
                      </a:cxn>
                      <a:cxn ang="0">
                        <a:pos x="1" y="11"/>
                      </a:cxn>
                      <a:cxn ang="0">
                        <a:pos x="1" y="11"/>
                      </a:cxn>
                      <a:cxn ang="0">
                        <a:pos x="1" y="11"/>
                      </a:cxn>
                      <a:cxn ang="0">
                        <a:pos x="1" y="11"/>
                      </a:cxn>
                      <a:cxn ang="0">
                        <a:pos x="1" y="11"/>
                      </a:cxn>
                      <a:cxn ang="0">
                        <a:pos x="1" y="11"/>
                      </a:cxn>
                      <a:cxn ang="0">
                        <a:pos x="1" y="11"/>
                      </a:cxn>
                      <a:cxn ang="0">
                        <a:pos x="1" y="11"/>
                      </a:cxn>
                      <a:cxn ang="0">
                        <a:pos x="1" y="11"/>
                      </a:cxn>
                      <a:cxn ang="0">
                        <a:pos x="1" y="11"/>
                      </a:cxn>
                      <a:cxn ang="0">
                        <a:pos x="1" y="11"/>
                      </a:cxn>
                      <a:cxn ang="0">
                        <a:pos x="0" y="11"/>
                      </a:cxn>
                      <a:cxn ang="0">
                        <a:pos x="0" y="11"/>
                      </a:cxn>
                      <a:cxn ang="0">
                        <a:pos x="0" y="11"/>
                      </a:cxn>
                      <a:cxn ang="0">
                        <a:pos x="0" y="11"/>
                      </a:cxn>
                      <a:cxn ang="0">
                        <a:pos x="0" y="11"/>
                      </a:cxn>
                      <a:cxn ang="0">
                        <a:pos x="0" y="11"/>
                      </a:cxn>
                      <a:cxn ang="0">
                        <a:pos x="0" y="11"/>
                      </a:cxn>
                      <a:cxn ang="0">
                        <a:pos x="0" y="11"/>
                      </a:cxn>
                      <a:cxn ang="0">
                        <a:pos x="0" y="11"/>
                      </a:cxn>
                    </a:cxnLst>
                    <a:rect l="0" t="0" r="r" b="b"/>
                    <a:pathLst>
                      <a:path w="54" h="12">
                        <a:moveTo>
                          <a:pt x="53" y="0"/>
                        </a:moveTo>
                        <a:lnTo>
                          <a:pt x="50" y="2"/>
                        </a:lnTo>
                        <a:lnTo>
                          <a:pt x="49" y="2"/>
                        </a:lnTo>
                        <a:lnTo>
                          <a:pt x="47" y="2"/>
                        </a:lnTo>
                        <a:lnTo>
                          <a:pt x="46" y="3"/>
                        </a:lnTo>
                        <a:lnTo>
                          <a:pt x="44" y="4"/>
                        </a:lnTo>
                        <a:lnTo>
                          <a:pt x="43" y="4"/>
                        </a:lnTo>
                        <a:lnTo>
                          <a:pt x="41" y="5"/>
                        </a:lnTo>
                        <a:lnTo>
                          <a:pt x="40" y="5"/>
                        </a:lnTo>
                        <a:lnTo>
                          <a:pt x="38" y="6"/>
                        </a:lnTo>
                        <a:lnTo>
                          <a:pt x="37" y="6"/>
                        </a:lnTo>
                        <a:lnTo>
                          <a:pt x="35" y="6"/>
                        </a:lnTo>
                        <a:lnTo>
                          <a:pt x="33" y="7"/>
                        </a:lnTo>
                        <a:lnTo>
                          <a:pt x="32" y="7"/>
                        </a:lnTo>
                        <a:lnTo>
                          <a:pt x="31" y="8"/>
                        </a:lnTo>
                        <a:lnTo>
                          <a:pt x="29" y="8"/>
                        </a:lnTo>
                        <a:lnTo>
                          <a:pt x="27" y="8"/>
                        </a:lnTo>
                        <a:lnTo>
                          <a:pt x="25" y="8"/>
                        </a:lnTo>
                        <a:lnTo>
                          <a:pt x="24" y="9"/>
                        </a:lnTo>
                        <a:lnTo>
                          <a:pt x="22" y="9"/>
                        </a:lnTo>
                        <a:lnTo>
                          <a:pt x="21" y="9"/>
                        </a:lnTo>
                        <a:lnTo>
                          <a:pt x="19" y="10"/>
                        </a:lnTo>
                        <a:lnTo>
                          <a:pt x="17" y="10"/>
                        </a:lnTo>
                        <a:lnTo>
                          <a:pt x="16" y="10"/>
                        </a:lnTo>
                        <a:lnTo>
                          <a:pt x="14" y="10"/>
                        </a:lnTo>
                        <a:lnTo>
                          <a:pt x="13" y="10"/>
                        </a:lnTo>
                        <a:lnTo>
                          <a:pt x="11" y="10"/>
                        </a:lnTo>
                        <a:lnTo>
                          <a:pt x="9" y="10"/>
                        </a:lnTo>
                        <a:lnTo>
                          <a:pt x="7" y="10"/>
                        </a:lnTo>
                        <a:lnTo>
                          <a:pt x="6" y="10"/>
                        </a:lnTo>
                        <a:lnTo>
                          <a:pt x="4" y="10"/>
                        </a:lnTo>
                        <a:lnTo>
                          <a:pt x="3" y="11"/>
                        </a:lnTo>
                        <a:lnTo>
                          <a:pt x="2" y="11"/>
                        </a:lnTo>
                        <a:lnTo>
                          <a:pt x="2" y="11"/>
                        </a:lnTo>
                        <a:lnTo>
                          <a:pt x="2" y="11"/>
                        </a:lnTo>
                        <a:lnTo>
                          <a:pt x="2" y="11"/>
                        </a:lnTo>
                        <a:lnTo>
                          <a:pt x="2" y="11"/>
                        </a:lnTo>
                        <a:lnTo>
                          <a:pt x="2" y="11"/>
                        </a:lnTo>
                        <a:lnTo>
                          <a:pt x="2" y="11"/>
                        </a:lnTo>
                        <a:lnTo>
                          <a:pt x="1" y="11"/>
                        </a:lnTo>
                        <a:lnTo>
                          <a:pt x="1" y="11"/>
                        </a:lnTo>
                        <a:lnTo>
                          <a:pt x="1" y="11"/>
                        </a:lnTo>
                        <a:lnTo>
                          <a:pt x="1" y="11"/>
                        </a:lnTo>
                        <a:lnTo>
                          <a:pt x="1" y="11"/>
                        </a:lnTo>
                        <a:lnTo>
                          <a:pt x="1" y="11"/>
                        </a:lnTo>
                        <a:lnTo>
                          <a:pt x="1" y="11"/>
                        </a:lnTo>
                        <a:lnTo>
                          <a:pt x="1" y="11"/>
                        </a:lnTo>
                        <a:lnTo>
                          <a:pt x="1" y="11"/>
                        </a:lnTo>
                        <a:lnTo>
                          <a:pt x="1" y="11"/>
                        </a:lnTo>
                        <a:lnTo>
                          <a:pt x="1" y="11"/>
                        </a:lnTo>
                        <a:lnTo>
                          <a:pt x="1" y="11"/>
                        </a:lnTo>
                        <a:lnTo>
                          <a:pt x="1" y="11"/>
                        </a:lnTo>
                        <a:lnTo>
                          <a:pt x="1" y="11"/>
                        </a:lnTo>
                        <a:lnTo>
                          <a:pt x="1" y="11"/>
                        </a:lnTo>
                        <a:lnTo>
                          <a:pt x="0" y="11"/>
                        </a:lnTo>
                        <a:lnTo>
                          <a:pt x="0" y="11"/>
                        </a:lnTo>
                        <a:lnTo>
                          <a:pt x="0" y="11"/>
                        </a:lnTo>
                        <a:lnTo>
                          <a:pt x="0" y="11"/>
                        </a:lnTo>
                        <a:lnTo>
                          <a:pt x="0" y="11"/>
                        </a:lnTo>
                        <a:lnTo>
                          <a:pt x="0" y="11"/>
                        </a:lnTo>
                        <a:lnTo>
                          <a:pt x="0" y="11"/>
                        </a:lnTo>
                        <a:lnTo>
                          <a:pt x="0" y="11"/>
                        </a:lnTo>
                        <a:lnTo>
                          <a:pt x="0" y="11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81" name="Freeform 116"/>
                  <p:cNvSpPr>
                    <a:spLocks/>
                  </p:cNvSpPr>
                  <p:nvPr/>
                </p:nvSpPr>
                <p:spPr bwMode="auto">
                  <a:xfrm>
                    <a:off x="570" y="1825"/>
                    <a:ext cx="57" cy="98"/>
                  </a:xfrm>
                  <a:custGeom>
                    <a:avLst/>
                    <a:gdLst/>
                    <a:ahLst/>
                    <a:cxnLst>
                      <a:cxn ang="0">
                        <a:pos x="56" y="0"/>
                      </a:cxn>
                      <a:cxn ang="0">
                        <a:pos x="55" y="0"/>
                      </a:cxn>
                      <a:cxn ang="0">
                        <a:pos x="55" y="0"/>
                      </a:cxn>
                      <a:cxn ang="0">
                        <a:pos x="55" y="0"/>
                      </a:cxn>
                      <a:cxn ang="0">
                        <a:pos x="55" y="0"/>
                      </a:cxn>
                      <a:cxn ang="0">
                        <a:pos x="55" y="0"/>
                      </a:cxn>
                      <a:cxn ang="0">
                        <a:pos x="54" y="0"/>
                      </a:cxn>
                      <a:cxn ang="0">
                        <a:pos x="54" y="0"/>
                      </a:cxn>
                      <a:cxn ang="0">
                        <a:pos x="54" y="0"/>
                      </a:cxn>
                      <a:cxn ang="0">
                        <a:pos x="54" y="0"/>
                      </a:cxn>
                      <a:cxn ang="0">
                        <a:pos x="54" y="0"/>
                      </a:cxn>
                      <a:cxn ang="0">
                        <a:pos x="54" y="0"/>
                      </a:cxn>
                      <a:cxn ang="0">
                        <a:pos x="54" y="0"/>
                      </a:cxn>
                      <a:cxn ang="0">
                        <a:pos x="54" y="0"/>
                      </a:cxn>
                      <a:cxn ang="0">
                        <a:pos x="53" y="0"/>
                      </a:cxn>
                      <a:cxn ang="0">
                        <a:pos x="53" y="0"/>
                      </a:cxn>
                      <a:cxn ang="0">
                        <a:pos x="45" y="0"/>
                      </a:cxn>
                      <a:cxn ang="0">
                        <a:pos x="40" y="1"/>
                      </a:cxn>
                      <a:cxn ang="0">
                        <a:pos x="34" y="3"/>
                      </a:cxn>
                      <a:cxn ang="0">
                        <a:pos x="30" y="5"/>
                      </a:cxn>
                      <a:cxn ang="0">
                        <a:pos x="25" y="7"/>
                      </a:cxn>
                      <a:cxn ang="0">
                        <a:pos x="21" y="10"/>
                      </a:cxn>
                      <a:cxn ang="0">
                        <a:pos x="17" y="13"/>
                      </a:cxn>
                      <a:cxn ang="0">
                        <a:pos x="14" y="17"/>
                      </a:cxn>
                      <a:cxn ang="0">
                        <a:pos x="10" y="21"/>
                      </a:cxn>
                      <a:cxn ang="0">
                        <a:pos x="8" y="25"/>
                      </a:cxn>
                      <a:cxn ang="0">
                        <a:pos x="5" y="30"/>
                      </a:cxn>
                      <a:cxn ang="0">
                        <a:pos x="3" y="35"/>
                      </a:cxn>
                      <a:cxn ang="0">
                        <a:pos x="2" y="39"/>
                      </a:cxn>
                      <a:cxn ang="0">
                        <a:pos x="0" y="45"/>
                      </a:cxn>
                      <a:cxn ang="0">
                        <a:pos x="0" y="50"/>
                      </a:cxn>
                      <a:cxn ang="0">
                        <a:pos x="0" y="56"/>
                      </a:cxn>
                      <a:cxn ang="0">
                        <a:pos x="0" y="59"/>
                      </a:cxn>
                      <a:cxn ang="0">
                        <a:pos x="1" y="63"/>
                      </a:cxn>
                      <a:cxn ang="0">
                        <a:pos x="1" y="66"/>
                      </a:cxn>
                      <a:cxn ang="0">
                        <a:pos x="2" y="69"/>
                      </a:cxn>
                      <a:cxn ang="0">
                        <a:pos x="3" y="72"/>
                      </a:cxn>
                      <a:cxn ang="0">
                        <a:pos x="4" y="75"/>
                      </a:cxn>
                      <a:cxn ang="0">
                        <a:pos x="6" y="78"/>
                      </a:cxn>
                      <a:cxn ang="0">
                        <a:pos x="8" y="81"/>
                      </a:cxn>
                      <a:cxn ang="0">
                        <a:pos x="9" y="83"/>
                      </a:cxn>
                      <a:cxn ang="0">
                        <a:pos x="11" y="86"/>
                      </a:cxn>
                      <a:cxn ang="0">
                        <a:pos x="13" y="88"/>
                      </a:cxn>
                      <a:cxn ang="0">
                        <a:pos x="15" y="91"/>
                      </a:cxn>
                      <a:cxn ang="0">
                        <a:pos x="17" y="93"/>
                      </a:cxn>
                      <a:cxn ang="0">
                        <a:pos x="20" y="95"/>
                      </a:cxn>
                      <a:cxn ang="0">
                        <a:pos x="22" y="97"/>
                      </a:cxn>
                    </a:cxnLst>
                    <a:rect l="0" t="0" r="r" b="b"/>
                    <a:pathLst>
                      <a:path w="57" h="98">
                        <a:moveTo>
                          <a:pt x="56" y="0"/>
                        </a:moveTo>
                        <a:lnTo>
                          <a:pt x="56" y="0"/>
                        </a:lnTo>
                        <a:lnTo>
                          <a:pt x="56" y="0"/>
                        </a:lnTo>
                        <a:lnTo>
                          <a:pt x="55" y="0"/>
                        </a:lnTo>
                        <a:lnTo>
                          <a:pt x="55" y="0"/>
                        </a:lnTo>
                        <a:lnTo>
                          <a:pt x="55" y="0"/>
                        </a:lnTo>
                        <a:lnTo>
                          <a:pt x="55" y="0"/>
                        </a:lnTo>
                        <a:lnTo>
                          <a:pt x="55" y="0"/>
                        </a:lnTo>
                        <a:lnTo>
                          <a:pt x="55" y="0"/>
                        </a:lnTo>
                        <a:lnTo>
                          <a:pt x="55" y="0"/>
                        </a:lnTo>
                        <a:lnTo>
                          <a:pt x="55" y="0"/>
                        </a:lnTo>
                        <a:lnTo>
                          <a:pt x="55" y="0"/>
                        </a:lnTo>
                        <a:lnTo>
                          <a:pt x="55" y="0"/>
                        </a:lnTo>
                        <a:lnTo>
                          <a:pt x="54" y="0"/>
                        </a:lnTo>
                        <a:lnTo>
                          <a:pt x="54" y="0"/>
                        </a:lnTo>
                        <a:lnTo>
                          <a:pt x="54" y="0"/>
                        </a:lnTo>
                        <a:lnTo>
                          <a:pt x="54" y="0"/>
                        </a:lnTo>
                        <a:lnTo>
                          <a:pt x="54" y="0"/>
                        </a:lnTo>
                        <a:lnTo>
                          <a:pt x="54" y="0"/>
                        </a:lnTo>
                        <a:lnTo>
                          <a:pt x="54" y="0"/>
                        </a:lnTo>
                        <a:lnTo>
                          <a:pt x="54" y="0"/>
                        </a:lnTo>
                        <a:lnTo>
                          <a:pt x="54" y="0"/>
                        </a:lnTo>
                        <a:lnTo>
                          <a:pt x="54" y="0"/>
                        </a:lnTo>
                        <a:lnTo>
                          <a:pt x="54" y="0"/>
                        </a:lnTo>
                        <a:lnTo>
                          <a:pt x="54" y="0"/>
                        </a:lnTo>
                        <a:lnTo>
                          <a:pt x="54" y="0"/>
                        </a:lnTo>
                        <a:lnTo>
                          <a:pt x="54" y="0"/>
                        </a:lnTo>
                        <a:lnTo>
                          <a:pt x="54" y="0"/>
                        </a:lnTo>
                        <a:lnTo>
                          <a:pt x="53" y="0"/>
                        </a:lnTo>
                        <a:lnTo>
                          <a:pt x="53" y="0"/>
                        </a:lnTo>
                        <a:lnTo>
                          <a:pt x="53" y="0"/>
                        </a:lnTo>
                        <a:lnTo>
                          <a:pt x="53" y="0"/>
                        </a:lnTo>
                        <a:lnTo>
                          <a:pt x="48" y="0"/>
                        </a:lnTo>
                        <a:lnTo>
                          <a:pt x="45" y="0"/>
                        </a:lnTo>
                        <a:lnTo>
                          <a:pt x="42" y="1"/>
                        </a:lnTo>
                        <a:lnTo>
                          <a:pt x="40" y="1"/>
                        </a:lnTo>
                        <a:lnTo>
                          <a:pt x="37" y="2"/>
                        </a:lnTo>
                        <a:lnTo>
                          <a:pt x="34" y="3"/>
                        </a:lnTo>
                        <a:lnTo>
                          <a:pt x="32" y="4"/>
                        </a:lnTo>
                        <a:lnTo>
                          <a:pt x="30" y="5"/>
                        </a:lnTo>
                        <a:lnTo>
                          <a:pt x="28" y="6"/>
                        </a:lnTo>
                        <a:lnTo>
                          <a:pt x="25" y="7"/>
                        </a:lnTo>
                        <a:lnTo>
                          <a:pt x="23" y="9"/>
                        </a:lnTo>
                        <a:lnTo>
                          <a:pt x="21" y="10"/>
                        </a:lnTo>
                        <a:lnTo>
                          <a:pt x="19" y="12"/>
                        </a:lnTo>
                        <a:lnTo>
                          <a:pt x="17" y="13"/>
                        </a:lnTo>
                        <a:lnTo>
                          <a:pt x="15" y="15"/>
                        </a:lnTo>
                        <a:lnTo>
                          <a:pt x="14" y="17"/>
                        </a:lnTo>
                        <a:lnTo>
                          <a:pt x="12" y="19"/>
                        </a:lnTo>
                        <a:lnTo>
                          <a:pt x="10" y="21"/>
                        </a:lnTo>
                        <a:lnTo>
                          <a:pt x="9" y="23"/>
                        </a:lnTo>
                        <a:lnTo>
                          <a:pt x="8" y="25"/>
                        </a:lnTo>
                        <a:lnTo>
                          <a:pt x="6" y="27"/>
                        </a:lnTo>
                        <a:lnTo>
                          <a:pt x="5" y="30"/>
                        </a:lnTo>
                        <a:lnTo>
                          <a:pt x="4" y="32"/>
                        </a:lnTo>
                        <a:lnTo>
                          <a:pt x="3" y="35"/>
                        </a:lnTo>
                        <a:lnTo>
                          <a:pt x="2" y="37"/>
                        </a:lnTo>
                        <a:lnTo>
                          <a:pt x="2" y="39"/>
                        </a:lnTo>
                        <a:lnTo>
                          <a:pt x="1" y="42"/>
                        </a:lnTo>
                        <a:lnTo>
                          <a:pt x="0" y="45"/>
                        </a:lnTo>
                        <a:lnTo>
                          <a:pt x="0" y="47"/>
                        </a:lnTo>
                        <a:lnTo>
                          <a:pt x="0" y="50"/>
                        </a:lnTo>
                        <a:lnTo>
                          <a:pt x="0" y="53"/>
                        </a:lnTo>
                        <a:lnTo>
                          <a:pt x="0" y="56"/>
                        </a:lnTo>
                        <a:lnTo>
                          <a:pt x="0" y="58"/>
                        </a:lnTo>
                        <a:lnTo>
                          <a:pt x="0" y="59"/>
                        </a:lnTo>
                        <a:lnTo>
                          <a:pt x="0" y="61"/>
                        </a:lnTo>
                        <a:lnTo>
                          <a:pt x="1" y="63"/>
                        </a:lnTo>
                        <a:lnTo>
                          <a:pt x="1" y="65"/>
                        </a:lnTo>
                        <a:lnTo>
                          <a:pt x="1" y="66"/>
                        </a:lnTo>
                        <a:lnTo>
                          <a:pt x="2" y="68"/>
                        </a:lnTo>
                        <a:lnTo>
                          <a:pt x="2" y="69"/>
                        </a:lnTo>
                        <a:lnTo>
                          <a:pt x="3" y="71"/>
                        </a:lnTo>
                        <a:lnTo>
                          <a:pt x="3" y="72"/>
                        </a:lnTo>
                        <a:lnTo>
                          <a:pt x="4" y="74"/>
                        </a:lnTo>
                        <a:lnTo>
                          <a:pt x="4" y="75"/>
                        </a:lnTo>
                        <a:lnTo>
                          <a:pt x="5" y="77"/>
                        </a:lnTo>
                        <a:lnTo>
                          <a:pt x="6" y="78"/>
                        </a:lnTo>
                        <a:lnTo>
                          <a:pt x="7" y="79"/>
                        </a:lnTo>
                        <a:lnTo>
                          <a:pt x="8" y="81"/>
                        </a:lnTo>
                        <a:lnTo>
                          <a:pt x="8" y="82"/>
                        </a:lnTo>
                        <a:lnTo>
                          <a:pt x="9" y="83"/>
                        </a:lnTo>
                        <a:lnTo>
                          <a:pt x="10" y="85"/>
                        </a:lnTo>
                        <a:lnTo>
                          <a:pt x="11" y="86"/>
                        </a:lnTo>
                        <a:lnTo>
                          <a:pt x="12" y="87"/>
                        </a:lnTo>
                        <a:lnTo>
                          <a:pt x="13" y="88"/>
                        </a:lnTo>
                        <a:lnTo>
                          <a:pt x="14" y="89"/>
                        </a:lnTo>
                        <a:lnTo>
                          <a:pt x="15" y="91"/>
                        </a:lnTo>
                        <a:lnTo>
                          <a:pt x="16" y="91"/>
                        </a:lnTo>
                        <a:lnTo>
                          <a:pt x="17" y="93"/>
                        </a:lnTo>
                        <a:lnTo>
                          <a:pt x="18" y="94"/>
                        </a:lnTo>
                        <a:lnTo>
                          <a:pt x="20" y="95"/>
                        </a:lnTo>
                        <a:lnTo>
                          <a:pt x="21" y="95"/>
                        </a:lnTo>
                        <a:lnTo>
                          <a:pt x="22" y="97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82" name="Freeform 117"/>
                  <p:cNvSpPr>
                    <a:spLocks/>
                  </p:cNvSpPr>
                  <p:nvPr/>
                </p:nvSpPr>
                <p:spPr bwMode="auto">
                  <a:xfrm>
                    <a:off x="592" y="1918"/>
                    <a:ext cx="151" cy="20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4" y="4"/>
                      </a:cxn>
                      <a:cxn ang="0">
                        <a:pos x="6" y="6"/>
                      </a:cxn>
                      <a:cxn ang="0">
                        <a:pos x="8" y="6"/>
                      </a:cxn>
                      <a:cxn ang="0">
                        <a:pos x="10" y="7"/>
                      </a:cxn>
                      <a:cxn ang="0">
                        <a:pos x="13" y="8"/>
                      </a:cxn>
                      <a:cxn ang="0">
                        <a:pos x="15" y="9"/>
                      </a:cxn>
                      <a:cxn ang="0">
                        <a:pos x="17" y="10"/>
                      </a:cxn>
                      <a:cxn ang="0">
                        <a:pos x="19" y="10"/>
                      </a:cxn>
                      <a:cxn ang="0">
                        <a:pos x="21" y="11"/>
                      </a:cxn>
                      <a:cxn ang="0">
                        <a:pos x="24" y="12"/>
                      </a:cxn>
                      <a:cxn ang="0">
                        <a:pos x="26" y="12"/>
                      </a:cxn>
                      <a:cxn ang="0">
                        <a:pos x="28" y="13"/>
                      </a:cxn>
                      <a:cxn ang="0">
                        <a:pos x="30" y="14"/>
                      </a:cxn>
                      <a:cxn ang="0">
                        <a:pos x="32" y="14"/>
                      </a:cxn>
                      <a:cxn ang="0">
                        <a:pos x="35" y="15"/>
                      </a:cxn>
                      <a:cxn ang="0">
                        <a:pos x="37" y="15"/>
                      </a:cxn>
                      <a:cxn ang="0">
                        <a:pos x="39" y="16"/>
                      </a:cxn>
                      <a:cxn ang="0">
                        <a:pos x="42" y="16"/>
                      </a:cxn>
                      <a:cxn ang="0">
                        <a:pos x="44" y="17"/>
                      </a:cxn>
                      <a:cxn ang="0">
                        <a:pos x="46" y="17"/>
                      </a:cxn>
                      <a:cxn ang="0">
                        <a:pos x="49" y="17"/>
                      </a:cxn>
                      <a:cxn ang="0">
                        <a:pos x="51" y="18"/>
                      </a:cxn>
                      <a:cxn ang="0">
                        <a:pos x="53" y="18"/>
                      </a:cxn>
                      <a:cxn ang="0">
                        <a:pos x="56" y="18"/>
                      </a:cxn>
                      <a:cxn ang="0">
                        <a:pos x="58" y="18"/>
                      </a:cxn>
                      <a:cxn ang="0">
                        <a:pos x="60" y="18"/>
                      </a:cxn>
                      <a:cxn ang="0">
                        <a:pos x="63" y="19"/>
                      </a:cxn>
                      <a:cxn ang="0">
                        <a:pos x="65" y="19"/>
                      </a:cxn>
                      <a:cxn ang="0">
                        <a:pos x="68" y="19"/>
                      </a:cxn>
                      <a:cxn ang="0">
                        <a:pos x="70" y="19"/>
                      </a:cxn>
                      <a:cxn ang="0">
                        <a:pos x="73" y="19"/>
                      </a:cxn>
                      <a:cxn ang="0">
                        <a:pos x="78" y="19"/>
                      </a:cxn>
                      <a:cxn ang="0">
                        <a:pos x="80" y="19"/>
                      </a:cxn>
                      <a:cxn ang="0">
                        <a:pos x="83" y="19"/>
                      </a:cxn>
                      <a:cxn ang="0">
                        <a:pos x="86" y="18"/>
                      </a:cxn>
                      <a:cxn ang="0">
                        <a:pos x="88" y="18"/>
                      </a:cxn>
                      <a:cxn ang="0">
                        <a:pos x="91" y="18"/>
                      </a:cxn>
                      <a:cxn ang="0">
                        <a:pos x="93" y="18"/>
                      </a:cxn>
                      <a:cxn ang="0">
                        <a:pos x="96" y="17"/>
                      </a:cxn>
                      <a:cxn ang="0">
                        <a:pos x="98" y="17"/>
                      </a:cxn>
                      <a:cxn ang="0">
                        <a:pos x="101" y="16"/>
                      </a:cxn>
                      <a:cxn ang="0">
                        <a:pos x="103" y="16"/>
                      </a:cxn>
                      <a:cxn ang="0">
                        <a:pos x="106" y="16"/>
                      </a:cxn>
                      <a:cxn ang="0">
                        <a:pos x="108" y="15"/>
                      </a:cxn>
                      <a:cxn ang="0">
                        <a:pos x="111" y="15"/>
                      </a:cxn>
                      <a:cxn ang="0">
                        <a:pos x="113" y="14"/>
                      </a:cxn>
                      <a:cxn ang="0">
                        <a:pos x="116" y="13"/>
                      </a:cxn>
                      <a:cxn ang="0">
                        <a:pos x="118" y="13"/>
                      </a:cxn>
                      <a:cxn ang="0">
                        <a:pos x="120" y="12"/>
                      </a:cxn>
                      <a:cxn ang="0">
                        <a:pos x="123" y="11"/>
                      </a:cxn>
                      <a:cxn ang="0">
                        <a:pos x="125" y="10"/>
                      </a:cxn>
                      <a:cxn ang="0">
                        <a:pos x="128" y="10"/>
                      </a:cxn>
                      <a:cxn ang="0">
                        <a:pos x="130" y="9"/>
                      </a:cxn>
                      <a:cxn ang="0">
                        <a:pos x="132" y="8"/>
                      </a:cxn>
                      <a:cxn ang="0">
                        <a:pos x="134" y="7"/>
                      </a:cxn>
                      <a:cxn ang="0">
                        <a:pos x="137" y="6"/>
                      </a:cxn>
                      <a:cxn ang="0">
                        <a:pos x="139" y="5"/>
                      </a:cxn>
                      <a:cxn ang="0">
                        <a:pos x="141" y="4"/>
                      </a:cxn>
                      <a:cxn ang="0">
                        <a:pos x="144" y="3"/>
                      </a:cxn>
                      <a:cxn ang="0">
                        <a:pos x="146" y="2"/>
                      </a:cxn>
                      <a:cxn ang="0">
                        <a:pos x="148" y="1"/>
                      </a:cxn>
                      <a:cxn ang="0">
                        <a:pos x="150" y="0"/>
                      </a:cxn>
                    </a:cxnLst>
                    <a:rect l="0" t="0" r="r" b="b"/>
                    <a:pathLst>
                      <a:path w="151" h="20">
                        <a:moveTo>
                          <a:pt x="0" y="3"/>
                        </a:moveTo>
                        <a:lnTo>
                          <a:pt x="4" y="4"/>
                        </a:lnTo>
                        <a:lnTo>
                          <a:pt x="6" y="6"/>
                        </a:lnTo>
                        <a:lnTo>
                          <a:pt x="8" y="6"/>
                        </a:lnTo>
                        <a:lnTo>
                          <a:pt x="10" y="7"/>
                        </a:lnTo>
                        <a:lnTo>
                          <a:pt x="13" y="8"/>
                        </a:lnTo>
                        <a:lnTo>
                          <a:pt x="15" y="9"/>
                        </a:lnTo>
                        <a:lnTo>
                          <a:pt x="17" y="10"/>
                        </a:lnTo>
                        <a:lnTo>
                          <a:pt x="19" y="10"/>
                        </a:lnTo>
                        <a:lnTo>
                          <a:pt x="21" y="11"/>
                        </a:lnTo>
                        <a:lnTo>
                          <a:pt x="24" y="12"/>
                        </a:lnTo>
                        <a:lnTo>
                          <a:pt x="26" y="12"/>
                        </a:lnTo>
                        <a:lnTo>
                          <a:pt x="28" y="13"/>
                        </a:lnTo>
                        <a:lnTo>
                          <a:pt x="30" y="14"/>
                        </a:lnTo>
                        <a:lnTo>
                          <a:pt x="32" y="14"/>
                        </a:lnTo>
                        <a:lnTo>
                          <a:pt x="35" y="15"/>
                        </a:lnTo>
                        <a:lnTo>
                          <a:pt x="37" y="15"/>
                        </a:lnTo>
                        <a:lnTo>
                          <a:pt x="39" y="16"/>
                        </a:lnTo>
                        <a:lnTo>
                          <a:pt x="42" y="16"/>
                        </a:lnTo>
                        <a:lnTo>
                          <a:pt x="44" y="17"/>
                        </a:lnTo>
                        <a:lnTo>
                          <a:pt x="46" y="17"/>
                        </a:lnTo>
                        <a:lnTo>
                          <a:pt x="49" y="17"/>
                        </a:lnTo>
                        <a:lnTo>
                          <a:pt x="51" y="18"/>
                        </a:lnTo>
                        <a:lnTo>
                          <a:pt x="53" y="18"/>
                        </a:lnTo>
                        <a:lnTo>
                          <a:pt x="56" y="18"/>
                        </a:lnTo>
                        <a:lnTo>
                          <a:pt x="58" y="18"/>
                        </a:lnTo>
                        <a:lnTo>
                          <a:pt x="60" y="18"/>
                        </a:lnTo>
                        <a:lnTo>
                          <a:pt x="63" y="19"/>
                        </a:lnTo>
                        <a:lnTo>
                          <a:pt x="65" y="19"/>
                        </a:lnTo>
                        <a:lnTo>
                          <a:pt x="68" y="19"/>
                        </a:lnTo>
                        <a:lnTo>
                          <a:pt x="70" y="19"/>
                        </a:lnTo>
                        <a:lnTo>
                          <a:pt x="73" y="19"/>
                        </a:lnTo>
                        <a:lnTo>
                          <a:pt x="78" y="19"/>
                        </a:lnTo>
                        <a:lnTo>
                          <a:pt x="80" y="19"/>
                        </a:lnTo>
                        <a:lnTo>
                          <a:pt x="83" y="19"/>
                        </a:lnTo>
                        <a:lnTo>
                          <a:pt x="86" y="18"/>
                        </a:lnTo>
                        <a:lnTo>
                          <a:pt x="88" y="18"/>
                        </a:lnTo>
                        <a:lnTo>
                          <a:pt x="91" y="18"/>
                        </a:lnTo>
                        <a:lnTo>
                          <a:pt x="93" y="18"/>
                        </a:lnTo>
                        <a:lnTo>
                          <a:pt x="96" y="17"/>
                        </a:lnTo>
                        <a:lnTo>
                          <a:pt x="98" y="17"/>
                        </a:lnTo>
                        <a:lnTo>
                          <a:pt x="101" y="16"/>
                        </a:lnTo>
                        <a:lnTo>
                          <a:pt x="103" y="16"/>
                        </a:lnTo>
                        <a:lnTo>
                          <a:pt x="106" y="16"/>
                        </a:lnTo>
                        <a:lnTo>
                          <a:pt x="108" y="15"/>
                        </a:lnTo>
                        <a:lnTo>
                          <a:pt x="111" y="15"/>
                        </a:lnTo>
                        <a:lnTo>
                          <a:pt x="113" y="14"/>
                        </a:lnTo>
                        <a:lnTo>
                          <a:pt x="116" y="13"/>
                        </a:lnTo>
                        <a:lnTo>
                          <a:pt x="118" y="13"/>
                        </a:lnTo>
                        <a:lnTo>
                          <a:pt x="120" y="12"/>
                        </a:lnTo>
                        <a:lnTo>
                          <a:pt x="123" y="11"/>
                        </a:lnTo>
                        <a:lnTo>
                          <a:pt x="125" y="10"/>
                        </a:lnTo>
                        <a:lnTo>
                          <a:pt x="128" y="10"/>
                        </a:lnTo>
                        <a:lnTo>
                          <a:pt x="130" y="9"/>
                        </a:lnTo>
                        <a:lnTo>
                          <a:pt x="132" y="8"/>
                        </a:lnTo>
                        <a:lnTo>
                          <a:pt x="134" y="7"/>
                        </a:lnTo>
                        <a:lnTo>
                          <a:pt x="137" y="6"/>
                        </a:lnTo>
                        <a:lnTo>
                          <a:pt x="139" y="5"/>
                        </a:lnTo>
                        <a:lnTo>
                          <a:pt x="141" y="4"/>
                        </a:lnTo>
                        <a:lnTo>
                          <a:pt x="144" y="3"/>
                        </a:lnTo>
                        <a:lnTo>
                          <a:pt x="146" y="2"/>
                        </a:lnTo>
                        <a:lnTo>
                          <a:pt x="148" y="1"/>
                        </a:lnTo>
                        <a:lnTo>
                          <a:pt x="150" y="0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83" name="Freeform 118"/>
                  <p:cNvSpPr>
                    <a:spLocks/>
                  </p:cNvSpPr>
                  <p:nvPr/>
                </p:nvSpPr>
                <p:spPr bwMode="auto">
                  <a:xfrm>
                    <a:off x="743" y="1887"/>
                    <a:ext cx="35" cy="31"/>
                  </a:xfrm>
                  <a:custGeom>
                    <a:avLst/>
                    <a:gdLst/>
                    <a:ahLst/>
                    <a:cxnLst>
                      <a:cxn ang="0">
                        <a:pos x="0" y="30"/>
                      </a:cxn>
                      <a:cxn ang="0">
                        <a:pos x="2" y="28"/>
                      </a:cxn>
                      <a:cxn ang="0">
                        <a:pos x="3" y="27"/>
                      </a:cxn>
                      <a:cxn ang="0">
                        <a:pos x="5" y="26"/>
                      </a:cxn>
                      <a:cxn ang="0">
                        <a:pos x="5" y="25"/>
                      </a:cxn>
                      <a:cxn ang="0">
                        <a:pos x="7" y="25"/>
                      </a:cxn>
                      <a:cxn ang="0">
                        <a:pos x="8" y="24"/>
                      </a:cxn>
                      <a:cxn ang="0">
                        <a:pos x="9" y="23"/>
                      </a:cxn>
                      <a:cxn ang="0">
                        <a:pos x="10" y="22"/>
                      </a:cxn>
                      <a:cxn ang="0">
                        <a:pos x="11" y="21"/>
                      </a:cxn>
                      <a:cxn ang="0">
                        <a:pos x="12" y="20"/>
                      </a:cxn>
                      <a:cxn ang="0">
                        <a:pos x="13" y="19"/>
                      </a:cxn>
                      <a:cxn ang="0">
                        <a:pos x="14" y="19"/>
                      </a:cxn>
                      <a:cxn ang="0">
                        <a:pos x="15" y="17"/>
                      </a:cxn>
                      <a:cxn ang="0">
                        <a:pos x="16" y="17"/>
                      </a:cxn>
                      <a:cxn ang="0">
                        <a:pos x="17" y="16"/>
                      </a:cxn>
                      <a:cxn ang="0">
                        <a:pos x="19" y="15"/>
                      </a:cxn>
                      <a:cxn ang="0">
                        <a:pos x="19" y="14"/>
                      </a:cxn>
                      <a:cxn ang="0">
                        <a:pos x="21" y="13"/>
                      </a:cxn>
                      <a:cxn ang="0">
                        <a:pos x="21" y="12"/>
                      </a:cxn>
                      <a:cxn ang="0">
                        <a:pos x="23" y="11"/>
                      </a:cxn>
                      <a:cxn ang="0">
                        <a:pos x="23" y="10"/>
                      </a:cxn>
                      <a:cxn ang="0">
                        <a:pos x="25" y="9"/>
                      </a:cxn>
                      <a:cxn ang="0">
                        <a:pos x="26" y="8"/>
                      </a:cxn>
                      <a:cxn ang="0">
                        <a:pos x="27" y="7"/>
                      </a:cxn>
                      <a:cxn ang="0">
                        <a:pos x="28" y="6"/>
                      </a:cxn>
                      <a:cxn ang="0">
                        <a:pos x="29" y="5"/>
                      </a:cxn>
                      <a:cxn ang="0">
                        <a:pos x="30" y="4"/>
                      </a:cxn>
                      <a:cxn ang="0">
                        <a:pos x="31" y="3"/>
                      </a:cxn>
                      <a:cxn ang="0">
                        <a:pos x="32" y="2"/>
                      </a:cxn>
                      <a:cxn ang="0">
                        <a:pos x="33" y="1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35" h="31">
                        <a:moveTo>
                          <a:pt x="0" y="30"/>
                        </a:moveTo>
                        <a:lnTo>
                          <a:pt x="2" y="28"/>
                        </a:lnTo>
                        <a:lnTo>
                          <a:pt x="3" y="27"/>
                        </a:lnTo>
                        <a:lnTo>
                          <a:pt x="5" y="26"/>
                        </a:lnTo>
                        <a:lnTo>
                          <a:pt x="5" y="25"/>
                        </a:lnTo>
                        <a:lnTo>
                          <a:pt x="7" y="25"/>
                        </a:lnTo>
                        <a:lnTo>
                          <a:pt x="8" y="24"/>
                        </a:lnTo>
                        <a:lnTo>
                          <a:pt x="9" y="23"/>
                        </a:lnTo>
                        <a:lnTo>
                          <a:pt x="10" y="22"/>
                        </a:lnTo>
                        <a:lnTo>
                          <a:pt x="11" y="21"/>
                        </a:lnTo>
                        <a:lnTo>
                          <a:pt x="12" y="20"/>
                        </a:lnTo>
                        <a:lnTo>
                          <a:pt x="13" y="19"/>
                        </a:lnTo>
                        <a:lnTo>
                          <a:pt x="14" y="19"/>
                        </a:lnTo>
                        <a:lnTo>
                          <a:pt x="15" y="17"/>
                        </a:lnTo>
                        <a:lnTo>
                          <a:pt x="16" y="17"/>
                        </a:lnTo>
                        <a:lnTo>
                          <a:pt x="17" y="16"/>
                        </a:lnTo>
                        <a:lnTo>
                          <a:pt x="19" y="15"/>
                        </a:lnTo>
                        <a:lnTo>
                          <a:pt x="19" y="14"/>
                        </a:lnTo>
                        <a:lnTo>
                          <a:pt x="21" y="13"/>
                        </a:lnTo>
                        <a:lnTo>
                          <a:pt x="21" y="12"/>
                        </a:lnTo>
                        <a:lnTo>
                          <a:pt x="23" y="11"/>
                        </a:lnTo>
                        <a:lnTo>
                          <a:pt x="23" y="10"/>
                        </a:lnTo>
                        <a:lnTo>
                          <a:pt x="25" y="9"/>
                        </a:lnTo>
                        <a:lnTo>
                          <a:pt x="26" y="8"/>
                        </a:lnTo>
                        <a:lnTo>
                          <a:pt x="27" y="7"/>
                        </a:lnTo>
                        <a:lnTo>
                          <a:pt x="28" y="6"/>
                        </a:lnTo>
                        <a:lnTo>
                          <a:pt x="29" y="5"/>
                        </a:lnTo>
                        <a:lnTo>
                          <a:pt x="30" y="4"/>
                        </a:lnTo>
                        <a:lnTo>
                          <a:pt x="31" y="3"/>
                        </a:lnTo>
                        <a:lnTo>
                          <a:pt x="32" y="2"/>
                        </a:lnTo>
                        <a:lnTo>
                          <a:pt x="33" y="1"/>
                        </a:lnTo>
                        <a:lnTo>
                          <a:pt x="34" y="0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84" name="Freeform 119"/>
                  <p:cNvSpPr>
                    <a:spLocks/>
                  </p:cNvSpPr>
                  <p:nvPr/>
                </p:nvSpPr>
                <p:spPr bwMode="auto">
                  <a:xfrm>
                    <a:off x="777" y="1882"/>
                    <a:ext cx="64" cy="49"/>
                  </a:xfrm>
                  <a:custGeom>
                    <a:avLst/>
                    <a:gdLst/>
                    <a:ahLst/>
                    <a:cxnLst>
                      <a:cxn ang="0">
                        <a:pos x="1" y="4"/>
                      </a:cxn>
                      <a:cxn ang="0">
                        <a:pos x="2" y="4"/>
                      </a:cxn>
                      <a:cxn ang="0">
                        <a:pos x="3" y="4"/>
                      </a:cxn>
                      <a:cxn ang="0">
                        <a:pos x="4" y="3"/>
                      </a:cxn>
                      <a:cxn ang="0">
                        <a:pos x="5" y="3"/>
                      </a:cxn>
                      <a:cxn ang="0">
                        <a:pos x="7" y="2"/>
                      </a:cxn>
                      <a:cxn ang="0">
                        <a:pos x="8" y="2"/>
                      </a:cxn>
                      <a:cxn ang="0">
                        <a:pos x="9" y="2"/>
                      </a:cxn>
                      <a:cxn ang="0">
                        <a:pos x="11" y="1"/>
                      </a:cxn>
                      <a:cxn ang="0">
                        <a:pos x="12" y="1"/>
                      </a:cxn>
                      <a:cxn ang="0">
                        <a:pos x="13" y="1"/>
                      </a:cxn>
                      <a:cxn ang="0">
                        <a:pos x="14" y="0"/>
                      </a:cxn>
                      <a:cxn ang="0">
                        <a:pos x="15" y="0"/>
                      </a:cxn>
                      <a:cxn ang="0">
                        <a:pos x="17" y="0"/>
                      </a:cxn>
                      <a:cxn ang="0">
                        <a:pos x="18" y="0"/>
                      </a:cxn>
                      <a:cxn ang="0">
                        <a:pos x="20" y="0"/>
                      </a:cxn>
                      <a:cxn ang="0">
                        <a:pos x="26" y="1"/>
                      </a:cxn>
                      <a:cxn ang="0">
                        <a:pos x="31" y="2"/>
                      </a:cxn>
                      <a:cxn ang="0">
                        <a:pos x="35" y="3"/>
                      </a:cxn>
                      <a:cxn ang="0">
                        <a:pos x="39" y="4"/>
                      </a:cxn>
                      <a:cxn ang="0">
                        <a:pos x="42" y="6"/>
                      </a:cxn>
                      <a:cxn ang="0">
                        <a:pos x="46" y="9"/>
                      </a:cxn>
                      <a:cxn ang="0">
                        <a:pos x="49" y="12"/>
                      </a:cxn>
                      <a:cxn ang="0">
                        <a:pos x="52" y="14"/>
                      </a:cxn>
                      <a:cxn ang="0">
                        <a:pos x="55" y="18"/>
                      </a:cxn>
                      <a:cxn ang="0">
                        <a:pos x="57" y="21"/>
                      </a:cxn>
                      <a:cxn ang="0">
                        <a:pos x="59" y="25"/>
                      </a:cxn>
                      <a:cxn ang="0">
                        <a:pos x="61" y="29"/>
                      </a:cxn>
                      <a:cxn ang="0">
                        <a:pos x="62" y="33"/>
                      </a:cxn>
                      <a:cxn ang="0">
                        <a:pos x="63" y="37"/>
                      </a:cxn>
                      <a:cxn ang="0">
                        <a:pos x="63" y="42"/>
                      </a:cxn>
                      <a:cxn ang="0">
                        <a:pos x="63" y="44"/>
                      </a:cxn>
                      <a:cxn ang="0">
                        <a:pos x="63" y="44"/>
                      </a:cxn>
                      <a:cxn ang="0">
                        <a:pos x="63" y="44"/>
                      </a:cxn>
                      <a:cxn ang="0">
                        <a:pos x="63" y="45"/>
                      </a:cxn>
                      <a:cxn ang="0">
                        <a:pos x="63" y="45"/>
                      </a:cxn>
                      <a:cxn ang="0">
                        <a:pos x="63" y="45"/>
                      </a:cxn>
                      <a:cxn ang="0">
                        <a:pos x="63" y="45"/>
                      </a:cxn>
                      <a:cxn ang="0">
                        <a:pos x="63" y="46"/>
                      </a:cxn>
                      <a:cxn ang="0">
                        <a:pos x="63" y="46"/>
                      </a:cxn>
                      <a:cxn ang="0">
                        <a:pos x="63" y="46"/>
                      </a:cxn>
                      <a:cxn ang="0">
                        <a:pos x="63" y="46"/>
                      </a:cxn>
                      <a:cxn ang="0">
                        <a:pos x="63" y="46"/>
                      </a:cxn>
                      <a:cxn ang="0">
                        <a:pos x="63" y="46"/>
                      </a:cxn>
                      <a:cxn ang="0">
                        <a:pos x="63" y="47"/>
                      </a:cxn>
                      <a:cxn ang="0">
                        <a:pos x="63" y="47"/>
                      </a:cxn>
                      <a:cxn ang="0">
                        <a:pos x="63" y="48"/>
                      </a:cxn>
                    </a:cxnLst>
                    <a:rect l="0" t="0" r="r" b="b"/>
                    <a:pathLst>
                      <a:path w="64" h="49">
                        <a:moveTo>
                          <a:pt x="0" y="5"/>
                        </a:moveTo>
                        <a:lnTo>
                          <a:pt x="1" y="4"/>
                        </a:lnTo>
                        <a:lnTo>
                          <a:pt x="1" y="4"/>
                        </a:lnTo>
                        <a:lnTo>
                          <a:pt x="2" y="4"/>
                        </a:lnTo>
                        <a:lnTo>
                          <a:pt x="3" y="4"/>
                        </a:lnTo>
                        <a:lnTo>
                          <a:pt x="3" y="4"/>
                        </a:lnTo>
                        <a:lnTo>
                          <a:pt x="4" y="3"/>
                        </a:lnTo>
                        <a:lnTo>
                          <a:pt x="4" y="3"/>
                        </a:lnTo>
                        <a:lnTo>
                          <a:pt x="5" y="3"/>
                        </a:lnTo>
                        <a:lnTo>
                          <a:pt x="5" y="3"/>
                        </a:lnTo>
                        <a:lnTo>
                          <a:pt x="6" y="2"/>
                        </a:lnTo>
                        <a:lnTo>
                          <a:pt x="7" y="2"/>
                        </a:lnTo>
                        <a:lnTo>
                          <a:pt x="7" y="2"/>
                        </a:lnTo>
                        <a:lnTo>
                          <a:pt x="8" y="2"/>
                        </a:lnTo>
                        <a:lnTo>
                          <a:pt x="9" y="2"/>
                        </a:lnTo>
                        <a:lnTo>
                          <a:pt x="9" y="2"/>
                        </a:lnTo>
                        <a:lnTo>
                          <a:pt x="10" y="1"/>
                        </a:lnTo>
                        <a:lnTo>
                          <a:pt x="11" y="1"/>
                        </a:lnTo>
                        <a:lnTo>
                          <a:pt x="11" y="1"/>
                        </a:lnTo>
                        <a:lnTo>
                          <a:pt x="12" y="1"/>
                        </a:lnTo>
                        <a:lnTo>
                          <a:pt x="12" y="1"/>
                        </a:lnTo>
                        <a:lnTo>
                          <a:pt x="13" y="1"/>
                        </a:lnTo>
                        <a:lnTo>
                          <a:pt x="14" y="1"/>
                        </a:lnTo>
                        <a:lnTo>
                          <a:pt x="14" y="0"/>
                        </a:lnTo>
                        <a:lnTo>
                          <a:pt x="15" y="0"/>
                        </a:lnTo>
                        <a:lnTo>
                          <a:pt x="15" y="0"/>
                        </a:lnTo>
                        <a:lnTo>
                          <a:pt x="16" y="0"/>
                        </a:lnTo>
                        <a:lnTo>
                          <a:pt x="17" y="0"/>
                        </a:lnTo>
                        <a:lnTo>
                          <a:pt x="17" y="0"/>
                        </a:lnTo>
                        <a:lnTo>
                          <a:pt x="18" y="0"/>
                        </a:lnTo>
                        <a:lnTo>
                          <a:pt x="19" y="0"/>
                        </a:lnTo>
                        <a:lnTo>
                          <a:pt x="20" y="0"/>
                        </a:lnTo>
                        <a:lnTo>
                          <a:pt x="24" y="0"/>
                        </a:lnTo>
                        <a:lnTo>
                          <a:pt x="26" y="1"/>
                        </a:lnTo>
                        <a:lnTo>
                          <a:pt x="28" y="1"/>
                        </a:lnTo>
                        <a:lnTo>
                          <a:pt x="31" y="2"/>
                        </a:lnTo>
                        <a:lnTo>
                          <a:pt x="33" y="2"/>
                        </a:lnTo>
                        <a:lnTo>
                          <a:pt x="35" y="3"/>
                        </a:lnTo>
                        <a:lnTo>
                          <a:pt x="37" y="4"/>
                        </a:lnTo>
                        <a:lnTo>
                          <a:pt x="39" y="4"/>
                        </a:lnTo>
                        <a:lnTo>
                          <a:pt x="40" y="6"/>
                        </a:lnTo>
                        <a:lnTo>
                          <a:pt x="42" y="6"/>
                        </a:lnTo>
                        <a:lnTo>
                          <a:pt x="44" y="8"/>
                        </a:lnTo>
                        <a:lnTo>
                          <a:pt x="46" y="9"/>
                        </a:lnTo>
                        <a:lnTo>
                          <a:pt x="47" y="10"/>
                        </a:lnTo>
                        <a:lnTo>
                          <a:pt x="49" y="12"/>
                        </a:lnTo>
                        <a:lnTo>
                          <a:pt x="51" y="13"/>
                        </a:lnTo>
                        <a:lnTo>
                          <a:pt x="52" y="14"/>
                        </a:lnTo>
                        <a:lnTo>
                          <a:pt x="53" y="16"/>
                        </a:lnTo>
                        <a:lnTo>
                          <a:pt x="55" y="18"/>
                        </a:lnTo>
                        <a:lnTo>
                          <a:pt x="56" y="20"/>
                        </a:lnTo>
                        <a:lnTo>
                          <a:pt x="57" y="21"/>
                        </a:lnTo>
                        <a:lnTo>
                          <a:pt x="58" y="23"/>
                        </a:lnTo>
                        <a:lnTo>
                          <a:pt x="59" y="25"/>
                        </a:lnTo>
                        <a:lnTo>
                          <a:pt x="60" y="27"/>
                        </a:lnTo>
                        <a:lnTo>
                          <a:pt x="61" y="29"/>
                        </a:lnTo>
                        <a:lnTo>
                          <a:pt x="61" y="31"/>
                        </a:lnTo>
                        <a:lnTo>
                          <a:pt x="62" y="33"/>
                        </a:lnTo>
                        <a:lnTo>
                          <a:pt x="62" y="35"/>
                        </a:lnTo>
                        <a:lnTo>
                          <a:pt x="63" y="37"/>
                        </a:lnTo>
                        <a:lnTo>
                          <a:pt x="63" y="39"/>
                        </a:lnTo>
                        <a:lnTo>
                          <a:pt x="63" y="42"/>
                        </a:lnTo>
                        <a:lnTo>
                          <a:pt x="63" y="44"/>
                        </a:lnTo>
                        <a:lnTo>
                          <a:pt x="63" y="44"/>
                        </a:lnTo>
                        <a:lnTo>
                          <a:pt x="63" y="44"/>
                        </a:lnTo>
                        <a:lnTo>
                          <a:pt x="63" y="44"/>
                        </a:lnTo>
                        <a:lnTo>
                          <a:pt x="63" y="44"/>
                        </a:lnTo>
                        <a:lnTo>
                          <a:pt x="63" y="44"/>
                        </a:lnTo>
                        <a:lnTo>
                          <a:pt x="63" y="44"/>
                        </a:lnTo>
                        <a:lnTo>
                          <a:pt x="63" y="45"/>
                        </a:lnTo>
                        <a:lnTo>
                          <a:pt x="63" y="45"/>
                        </a:lnTo>
                        <a:lnTo>
                          <a:pt x="63" y="45"/>
                        </a:lnTo>
                        <a:lnTo>
                          <a:pt x="63" y="45"/>
                        </a:lnTo>
                        <a:lnTo>
                          <a:pt x="63" y="45"/>
                        </a:lnTo>
                        <a:lnTo>
                          <a:pt x="63" y="45"/>
                        </a:lnTo>
                        <a:lnTo>
                          <a:pt x="63" y="45"/>
                        </a:lnTo>
                        <a:lnTo>
                          <a:pt x="63" y="45"/>
                        </a:lnTo>
                        <a:lnTo>
                          <a:pt x="63" y="46"/>
                        </a:lnTo>
                        <a:lnTo>
                          <a:pt x="63" y="46"/>
                        </a:lnTo>
                        <a:lnTo>
                          <a:pt x="63" y="46"/>
                        </a:lnTo>
                        <a:lnTo>
                          <a:pt x="63" y="46"/>
                        </a:lnTo>
                        <a:lnTo>
                          <a:pt x="63" y="46"/>
                        </a:lnTo>
                        <a:lnTo>
                          <a:pt x="63" y="46"/>
                        </a:lnTo>
                        <a:lnTo>
                          <a:pt x="63" y="46"/>
                        </a:lnTo>
                        <a:lnTo>
                          <a:pt x="63" y="46"/>
                        </a:lnTo>
                        <a:lnTo>
                          <a:pt x="63" y="46"/>
                        </a:lnTo>
                        <a:lnTo>
                          <a:pt x="63" y="46"/>
                        </a:lnTo>
                        <a:lnTo>
                          <a:pt x="63" y="46"/>
                        </a:lnTo>
                        <a:lnTo>
                          <a:pt x="63" y="47"/>
                        </a:lnTo>
                        <a:lnTo>
                          <a:pt x="63" y="47"/>
                        </a:lnTo>
                        <a:lnTo>
                          <a:pt x="63" y="47"/>
                        </a:lnTo>
                        <a:lnTo>
                          <a:pt x="63" y="47"/>
                        </a:lnTo>
                        <a:lnTo>
                          <a:pt x="63" y="47"/>
                        </a:lnTo>
                        <a:lnTo>
                          <a:pt x="63" y="48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18" name="Group 120"/>
              <p:cNvGrpSpPr>
                <a:grpSpLocks/>
              </p:cNvGrpSpPr>
              <p:nvPr/>
            </p:nvGrpSpPr>
            <p:grpSpPr bwMode="auto">
              <a:xfrm>
                <a:off x="1520825" y="3282702"/>
                <a:ext cx="515938" cy="195263"/>
                <a:chOff x="1102" y="1920"/>
                <a:chExt cx="325" cy="164"/>
              </a:xfrm>
            </p:grpSpPr>
            <p:sp>
              <p:nvSpPr>
                <p:cNvPr id="199" name="Freeform 121"/>
                <p:cNvSpPr>
                  <a:spLocks/>
                </p:cNvSpPr>
                <p:nvPr/>
              </p:nvSpPr>
              <p:spPr bwMode="auto">
                <a:xfrm>
                  <a:off x="1102" y="2012"/>
                  <a:ext cx="81" cy="72"/>
                </a:xfrm>
                <a:custGeom>
                  <a:avLst/>
                  <a:gdLst/>
                  <a:ahLst/>
                  <a:cxnLst>
                    <a:cxn ang="0">
                      <a:pos x="67" y="0"/>
                    </a:cxn>
                    <a:cxn ang="0">
                      <a:pos x="49" y="7"/>
                    </a:cxn>
                    <a:cxn ang="0">
                      <a:pos x="26" y="10"/>
                    </a:cxn>
                    <a:cxn ang="0">
                      <a:pos x="13" y="18"/>
                    </a:cxn>
                    <a:cxn ang="0">
                      <a:pos x="5" y="31"/>
                    </a:cxn>
                    <a:cxn ang="0">
                      <a:pos x="22" y="66"/>
                    </a:cxn>
                    <a:cxn ang="0">
                      <a:pos x="46" y="67"/>
                    </a:cxn>
                    <a:cxn ang="0">
                      <a:pos x="14" y="52"/>
                    </a:cxn>
                    <a:cxn ang="0">
                      <a:pos x="67" y="18"/>
                    </a:cxn>
                    <a:cxn ang="0">
                      <a:pos x="67" y="0"/>
                    </a:cxn>
                  </a:cxnLst>
                  <a:rect l="0" t="0" r="r" b="b"/>
                  <a:pathLst>
                    <a:path w="81" h="72">
                      <a:moveTo>
                        <a:pt x="67" y="0"/>
                      </a:moveTo>
                      <a:cubicBezTo>
                        <a:pt x="59" y="5"/>
                        <a:pt x="58" y="6"/>
                        <a:pt x="49" y="7"/>
                      </a:cubicBezTo>
                      <a:cubicBezTo>
                        <a:pt x="37" y="12"/>
                        <a:pt x="52" y="6"/>
                        <a:pt x="26" y="10"/>
                      </a:cubicBezTo>
                      <a:cubicBezTo>
                        <a:pt x="21" y="11"/>
                        <a:pt x="17" y="16"/>
                        <a:pt x="13" y="18"/>
                      </a:cubicBezTo>
                      <a:cubicBezTo>
                        <a:pt x="10" y="22"/>
                        <a:pt x="8" y="27"/>
                        <a:pt x="5" y="31"/>
                      </a:cubicBezTo>
                      <a:cubicBezTo>
                        <a:pt x="0" y="57"/>
                        <a:pt x="0" y="59"/>
                        <a:pt x="22" y="66"/>
                      </a:cubicBezTo>
                      <a:cubicBezTo>
                        <a:pt x="29" y="72"/>
                        <a:pt x="37" y="69"/>
                        <a:pt x="46" y="67"/>
                      </a:cubicBezTo>
                      <a:cubicBezTo>
                        <a:pt x="43" y="58"/>
                        <a:pt x="22" y="57"/>
                        <a:pt x="14" y="52"/>
                      </a:cubicBezTo>
                      <a:cubicBezTo>
                        <a:pt x="8" y="14"/>
                        <a:pt x="40" y="23"/>
                        <a:pt x="67" y="18"/>
                      </a:cubicBezTo>
                      <a:cubicBezTo>
                        <a:pt x="71" y="11"/>
                        <a:pt x="81" y="2"/>
                        <a:pt x="67" y="0"/>
                      </a:cubicBezTo>
                      <a:close/>
                    </a:path>
                  </a:pathLst>
                </a:custGeom>
                <a:solidFill>
                  <a:srgbClr val="FF99CC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0" name="Freeform 122"/>
                <p:cNvSpPr>
                  <a:spLocks/>
                </p:cNvSpPr>
                <p:nvPr/>
              </p:nvSpPr>
              <p:spPr bwMode="auto">
                <a:xfrm>
                  <a:off x="1155" y="1922"/>
                  <a:ext cx="258" cy="124"/>
                </a:xfrm>
                <a:custGeom>
                  <a:avLst/>
                  <a:gdLst/>
                  <a:ahLst/>
                  <a:cxnLst>
                    <a:cxn ang="0">
                      <a:pos x="258" y="51"/>
                    </a:cxn>
                    <a:cxn ang="0">
                      <a:pos x="240" y="36"/>
                    </a:cxn>
                    <a:cxn ang="0">
                      <a:pos x="222" y="24"/>
                    </a:cxn>
                    <a:cxn ang="0">
                      <a:pos x="207" y="33"/>
                    </a:cxn>
                    <a:cxn ang="0">
                      <a:pos x="183" y="33"/>
                    </a:cxn>
                    <a:cxn ang="0">
                      <a:pos x="161" y="40"/>
                    </a:cxn>
                    <a:cxn ang="0">
                      <a:pos x="123" y="21"/>
                    </a:cxn>
                    <a:cxn ang="0">
                      <a:pos x="99" y="15"/>
                    </a:cxn>
                    <a:cxn ang="0">
                      <a:pos x="36" y="21"/>
                    </a:cxn>
                    <a:cxn ang="0">
                      <a:pos x="20" y="34"/>
                    </a:cxn>
                    <a:cxn ang="0">
                      <a:pos x="11" y="46"/>
                    </a:cxn>
                    <a:cxn ang="0">
                      <a:pos x="12" y="79"/>
                    </a:cxn>
                    <a:cxn ang="0">
                      <a:pos x="24" y="105"/>
                    </a:cxn>
                    <a:cxn ang="0">
                      <a:pos x="68" y="114"/>
                    </a:cxn>
                    <a:cxn ang="0">
                      <a:pos x="56" y="103"/>
                    </a:cxn>
                    <a:cxn ang="0">
                      <a:pos x="116" y="103"/>
                    </a:cxn>
                    <a:cxn ang="0">
                      <a:pos x="149" y="99"/>
                    </a:cxn>
                    <a:cxn ang="0">
                      <a:pos x="168" y="109"/>
                    </a:cxn>
                    <a:cxn ang="0">
                      <a:pos x="179" y="112"/>
                    </a:cxn>
                    <a:cxn ang="0">
                      <a:pos x="174" y="96"/>
                    </a:cxn>
                    <a:cxn ang="0">
                      <a:pos x="198" y="66"/>
                    </a:cxn>
                    <a:cxn ang="0">
                      <a:pos x="236" y="63"/>
                    </a:cxn>
                    <a:cxn ang="0">
                      <a:pos x="258" y="51"/>
                    </a:cxn>
                  </a:cxnLst>
                  <a:rect l="0" t="0" r="r" b="b"/>
                  <a:pathLst>
                    <a:path w="258" h="124">
                      <a:moveTo>
                        <a:pt x="258" y="51"/>
                      </a:moveTo>
                      <a:cubicBezTo>
                        <a:pt x="245" y="48"/>
                        <a:pt x="250" y="42"/>
                        <a:pt x="240" y="36"/>
                      </a:cubicBezTo>
                      <a:cubicBezTo>
                        <a:pt x="238" y="27"/>
                        <a:pt x="230" y="25"/>
                        <a:pt x="222" y="24"/>
                      </a:cubicBezTo>
                      <a:cubicBezTo>
                        <a:pt x="211" y="26"/>
                        <a:pt x="215" y="27"/>
                        <a:pt x="207" y="33"/>
                      </a:cubicBezTo>
                      <a:cubicBezTo>
                        <a:pt x="199" y="30"/>
                        <a:pt x="192" y="34"/>
                        <a:pt x="183" y="33"/>
                      </a:cubicBezTo>
                      <a:cubicBezTo>
                        <a:pt x="177" y="38"/>
                        <a:pt x="169" y="39"/>
                        <a:pt x="161" y="40"/>
                      </a:cubicBezTo>
                      <a:cubicBezTo>
                        <a:pt x="146" y="38"/>
                        <a:pt x="137" y="24"/>
                        <a:pt x="123" y="21"/>
                      </a:cubicBezTo>
                      <a:cubicBezTo>
                        <a:pt x="116" y="17"/>
                        <a:pt x="107" y="16"/>
                        <a:pt x="99" y="15"/>
                      </a:cubicBezTo>
                      <a:cubicBezTo>
                        <a:pt x="79" y="0"/>
                        <a:pt x="54" y="10"/>
                        <a:pt x="36" y="21"/>
                      </a:cubicBezTo>
                      <a:cubicBezTo>
                        <a:pt x="32" y="27"/>
                        <a:pt x="26" y="30"/>
                        <a:pt x="20" y="34"/>
                      </a:cubicBezTo>
                      <a:cubicBezTo>
                        <a:pt x="17" y="39"/>
                        <a:pt x="16" y="42"/>
                        <a:pt x="11" y="46"/>
                      </a:cubicBezTo>
                      <a:cubicBezTo>
                        <a:pt x="5" y="56"/>
                        <a:pt x="0" y="70"/>
                        <a:pt x="12" y="79"/>
                      </a:cubicBezTo>
                      <a:cubicBezTo>
                        <a:pt x="18" y="94"/>
                        <a:pt x="11" y="95"/>
                        <a:pt x="24" y="105"/>
                      </a:cubicBezTo>
                      <a:cubicBezTo>
                        <a:pt x="29" y="124"/>
                        <a:pt x="51" y="114"/>
                        <a:pt x="68" y="114"/>
                      </a:cubicBezTo>
                      <a:cubicBezTo>
                        <a:pt x="76" y="101"/>
                        <a:pt x="59" y="116"/>
                        <a:pt x="56" y="103"/>
                      </a:cubicBezTo>
                      <a:cubicBezTo>
                        <a:pt x="73" y="90"/>
                        <a:pt x="96" y="100"/>
                        <a:pt x="116" y="103"/>
                      </a:cubicBezTo>
                      <a:cubicBezTo>
                        <a:pt x="127" y="102"/>
                        <a:pt x="138" y="101"/>
                        <a:pt x="149" y="99"/>
                      </a:cubicBezTo>
                      <a:cubicBezTo>
                        <a:pt x="161" y="93"/>
                        <a:pt x="159" y="103"/>
                        <a:pt x="168" y="109"/>
                      </a:cubicBezTo>
                      <a:cubicBezTo>
                        <a:pt x="170" y="112"/>
                        <a:pt x="173" y="121"/>
                        <a:pt x="179" y="112"/>
                      </a:cubicBezTo>
                      <a:cubicBezTo>
                        <a:pt x="180" y="110"/>
                        <a:pt x="175" y="98"/>
                        <a:pt x="174" y="96"/>
                      </a:cubicBezTo>
                      <a:cubicBezTo>
                        <a:pt x="177" y="62"/>
                        <a:pt x="171" y="70"/>
                        <a:pt x="198" y="66"/>
                      </a:cubicBezTo>
                      <a:cubicBezTo>
                        <a:pt x="212" y="67"/>
                        <a:pt x="223" y="65"/>
                        <a:pt x="236" y="63"/>
                      </a:cubicBezTo>
                      <a:cubicBezTo>
                        <a:pt x="240" y="62"/>
                        <a:pt x="258" y="48"/>
                        <a:pt x="258" y="5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201" name="Group 123"/>
                <p:cNvGrpSpPr>
                  <a:grpSpLocks/>
                </p:cNvGrpSpPr>
                <p:nvPr/>
              </p:nvGrpSpPr>
              <p:grpSpPr bwMode="auto">
                <a:xfrm>
                  <a:off x="1104" y="1920"/>
                  <a:ext cx="323" cy="164"/>
                  <a:chOff x="1104" y="1920"/>
                  <a:chExt cx="323" cy="164"/>
                </a:xfrm>
              </p:grpSpPr>
              <p:sp>
                <p:nvSpPr>
                  <p:cNvPr id="202" name="Freeform 124"/>
                  <p:cNvSpPr>
                    <a:spLocks/>
                  </p:cNvSpPr>
                  <p:nvPr/>
                </p:nvSpPr>
                <p:spPr bwMode="auto">
                  <a:xfrm>
                    <a:off x="1328" y="1920"/>
                    <a:ext cx="45" cy="39"/>
                  </a:xfrm>
                  <a:custGeom>
                    <a:avLst/>
                    <a:gdLst/>
                    <a:ahLst/>
                    <a:cxnLst>
                      <a:cxn ang="0">
                        <a:pos x="37" y="37"/>
                      </a:cxn>
                      <a:cxn ang="0">
                        <a:pos x="38" y="36"/>
                      </a:cxn>
                      <a:cxn ang="0">
                        <a:pos x="39" y="35"/>
                      </a:cxn>
                      <a:cxn ang="0">
                        <a:pos x="39" y="34"/>
                      </a:cxn>
                      <a:cxn ang="0">
                        <a:pos x="40" y="33"/>
                      </a:cxn>
                      <a:cxn ang="0">
                        <a:pos x="40" y="32"/>
                      </a:cxn>
                      <a:cxn ang="0">
                        <a:pos x="41" y="31"/>
                      </a:cxn>
                      <a:cxn ang="0">
                        <a:pos x="42" y="30"/>
                      </a:cxn>
                      <a:cxn ang="0">
                        <a:pos x="42" y="29"/>
                      </a:cxn>
                      <a:cxn ang="0">
                        <a:pos x="42" y="28"/>
                      </a:cxn>
                      <a:cxn ang="0">
                        <a:pos x="43" y="27"/>
                      </a:cxn>
                      <a:cxn ang="0">
                        <a:pos x="43" y="26"/>
                      </a:cxn>
                      <a:cxn ang="0">
                        <a:pos x="43" y="25"/>
                      </a:cxn>
                      <a:cxn ang="0">
                        <a:pos x="43" y="24"/>
                      </a:cxn>
                      <a:cxn ang="0">
                        <a:pos x="43" y="23"/>
                      </a:cxn>
                      <a:cxn ang="0">
                        <a:pos x="44" y="22"/>
                      </a:cxn>
                      <a:cxn ang="0">
                        <a:pos x="43" y="18"/>
                      </a:cxn>
                      <a:cxn ang="0">
                        <a:pos x="43" y="16"/>
                      </a:cxn>
                      <a:cxn ang="0">
                        <a:pos x="42" y="14"/>
                      </a:cxn>
                      <a:cxn ang="0">
                        <a:pos x="41" y="12"/>
                      </a:cxn>
                      <a:cxn ang="0">
                        <a:pos x="40" y="10"/>
                      </a:cxn>
                      <a:cxn ang="0">
                        <a:pos x="39" y="9"/>
                      </a:cxn>
                      <a:cxn ang="0">
                        <a:pos x="38" y="7"/>
                      </a:cxn>
                      <a:cxn ang="0">
                        <a:pos x="36" y="6"/>
                      </a:cxn>
                      <a:cxn ang="0">
                        <a:pos x="34" y="4"/>
                      </a:cxn>
                      <a:cxn ang="0">
                        <a:pos x="33" y="3"/>
                      </a:cxn>
                      <a:cxn ang="0">
                        <a:pos x="31" y="2"/>
                      </a:cxn>
                      <a:cxn ang="0">
                        <a:pos x="29" y="1"/>
                      </a:cxn>
                      <a:cxn ang="0">
                        <a:pos x="27" y="0"/>
                      </a:cxn>
                      <a:cxn ang="0">
                        <a:pos x="25" y="0"/>
                      </a:cxn>
                      <a:cxn ang="0">
                        <a:pos x="22" y="0"/>
                      </a:cxn>
                      <a:cxn ang="0">
                        <a:pos x="19" y="0"/>
                      </a:cxn>
                      <a:cxn ang="0">
                        <a:pos x="17" y="0"/>
                      </a:cxn>
                      <a:cxn ang="0">
                        <a:pos x="15" y="1"/>
                      </a:cxn>
                      <a:cxn ang="0">
                        <a:pos x="13" y="2"/>
                      </a:cxn>
                      <a:cxn ang="0">
                        <a:pos x="11" y="2"/>
                      </a:cxn>
                      <a:cxn ang="0">
                        <a:pos x="9" y="4"/>
                      </a:cxn>
                      <a:cxn ang="0">
                        <a:pos x="8" y="5"/>
                      </a:cxn>
                      <a:cxn ang="0">
                        <a:pos x="6" y="6"/>
                      </a:cxn>
                      <a:cxn ang="0">
                        <a:pos x="5" y="8"/>
                      </a:cxn>
                      <a:cxn ang="0">
                        <a:pos x="4" y="10"/>
                      </a:cxn>
                      <a:cxn ang="0">
                        <a:pos x="2" y="11"/>
                      </a:cxn>
                      <a:cxn ang="0">
                        <a:pos x="2" y="13"/>
                      </a:cxn>
                      <a:cxn ang="0">
                        <a:pos x="1" y="15"/>
                      </a:cxn>
                      <a:cxn ang="0">
                        <a:pos x="0" y="18"/>
                      </a:cxn>
                      <a:cxn ang="0">
                        <a:pos x="0" y="20"/>
                      </a:cxn>
                      <a:cxn ang="0">
                        <a:pos x="0" y="22"/>
                      </a:cxn>
                      <a:cxn ang="0">
                        <a:pos x="0" y="24"/>
                      </a:cxn>
                      <a:cxn ang="0">
                        <a:pos x="0" y="24"/>
                      </a:cxn>
                      <a:cxn ang="0">
                        <a:pos x="0" y="26"/>
                      </a:cxn>
                      <a:cxn ang="0">
                        <a:pos x="0" y="27"/>
                      </a:cxn>
                      <a:cxn ang="0">
                        <a:pos x="1" y="28"/>
                      </a:cxn>
                      <a:cxn ang="0">
                        <a:pos x="1" y="29"/>
                      </a:cxn>
                      <a:cxn ang="0">
                        <a:pos x="1" y="30"/>
                      </a:cxn>
                      <a:cxn ang="0">
                        <a:pos x="2" y="31"/>
                      </a:cxn>
                      <a:cxn ang="0">
                        <a:pos x="2" y="32"/>
                      </a:cxn>
                      <a:cxn ang="0">
                        <a:pos x="3" y="33"/>
                      </a:cxn>
                      <a:cxn ang="0">
                        <a:pos x="3" y="34"/>
                      </a:cxn>
                      <a:cxn ang="0">
                        <a:pos x="4" y="34"/>
                      </a:cxn>
                      <a:cxn ang="0">
                        <a:pos x="4" y="35"/>
                      </a:cxn>
                      <a:cxn ang="0">
                        <a:pos x="5" y="36"/>
                      </a:cxn>
                      <a:cxn ang="0">
                        <a:pos x="6" y="37"/>
                      </a:cxn>
                    </a:cxnLst>
                    <a:rect l="0" t="0" r="r" b="b"/>
                    <a:pathLst>
                      <a:path w="45" h="39">
                        <a:moveTo>
                          <a:pt x="37" y="38"/>
                        </a:moveTo>
                        <a:lnTo>
                          <a:pt x="37" y="37"/>
                        </a:lnTo>
                        <a:lnTo>
                          <a:pt x="38" y="36"/>
                        </a:lnTo>
                        <a:lnTo>
                          <a:pt x="38" y="36"/>
                        </a:lnTo>
                        <a:lnTo>
                          <a:pt x="38" y="35"/>
                        </a:lnTo>
                        <a:lnTo>
                          <a:pt x="39" y="35"/>
                        </a:lnTo>
                        <a:lnTo>
                          <a:pt x="39" y="34"/>
                        </a:lnTo>
                        <a:lnTo>
                          <a:pt x="39" y="34"/>
                        </a:lnTo>
                        <a:lnTo>
                          <a:pt x="40" y="34"/>
                        </a:lnTo>
                        <a:lnTo>
                          <a:pt x="40" y="33"/>
                        </a:lnTo>
                        <a:lnTo>
                          <a:pt x="40" y="33"/>
                        </a:lnTo>
                        <a:lnTo>
                          <a:pt x="40" y="32"/>
                        </a:lnTo>
                        <a:lnTo>
                          <a:pt x="41" y="32"/>
                        </a:lnTo>
                        <a:lnTo>
                          <a:pt x="41" y="31"/>
                        </a:lnTo>
                        <a:lnTo>
                          <a:pt x="41" y="31"/>
                        </a:lnTo>
                        <a:lnTo>
                          <a:pt x="42" y="30"/>
                        </a:lnTo>
                        <a:lnTo>
                          <a:pt x="42" y="30"/>
                        </a:lnTo>
                        <a:lnTo>
                          <a:pt x="42" y="29"/>
                        </a:lnTo>
                        <a:lnTo>
                          <a:pt x="42" y="29"/>
                        </a:lnTo>
                        <a:lnTo>
                          <a:pt x="42" y="28"/>
                        </a:lnTo>
                        <a:lnTo>
                          <a:pt x="42" y="28"/>
                        </a:lnTo>
                        <a:lnTo>
                          <a:pt x="43" y="27"/>
                        </a:lnTo>
                        <a:lnTo>
                          <a:pt x="43" y="27"/>
                        </a:lnTo>
                        <a:lnTo>
                          <a:pt x="43" y="26"/>
                        </a:lnTo>
                        <a:lnTo>
                          <a:pt x="43" y="26"/>
                        </a:lnTo>
                        <a:lnTo>
                          <a:pt x="43" y="25"/>
                        </a:lnTo>
                        <a:lnTo>
                          <a:pt x="43" y="24"/>
                        </a:lnTo>
                        <a:lnTo>
                          <a:pt x="43" y="24"/>
                        </a:lnTo>
                        <a:lnTo>
                          <a:pt x="43" y="24"/>
                        </a:lnTo>
                        <a:lnTo>
                          <a:pt x="43" y="23"/>
                        </a:lnTo>
                        <a:lnTo>
                          <a:pt x="43" y="22"/>
                        </a:lnTo>
                        <a:lnTo>
                          <a:pt x="44" y="22"/>
                        </a:lnTo>
                        <a:lnTo>
                          <a:pt x="43" y="20"/>
                        </a:lnTo>
                        <a:lnTo>
                          <a:pt x="43" y="18"/>
                        </a:lnTo>
                        <a:lnTo>
                          <a:pt x="43" y="18"/>
                        </a:lnTo>
                        <a:lnTo>
                          <a:pt x="43" y="16"/>
                        </a:lnTo>
                        <a:lnTo>
                          <a:pt x="42" y="15"/>
                        </a:lnTo>
                        <a:lnTo>
                          <a:pt x="42" y="14"/>
                        </a:lnTo>
                        <a:lnTo>
                          <a:pt x="42" y="13"/>
                        </a:lnTo>
                        <a:lnTo>
                          <a:pt x="41" y="12"/>
                        </a:lnTo>
                        <a:lnTo>
                          <a:pt x="41" y="11"/>
                        </a:lnTo>
                        <a:lnTo>
                          <a:pt x="40" y="10"/>
                        </a:lnTo>
                        <a:lnTo>
                          <a:pt x="40" y="10"/>
                        </a:lnTo>
                        <a:lnTo>
                          <a:pt x="39" y="9"/>
                        </a:lnTo>
                        <a:lnTo>
                          <a:pt x="38" y="8"/>
                        </a:lnTo>
                        <a:lnTo>
                          <a:pt x="38" y="7"/>
                        </a:lnTo>
                        <a:lnTo>
                          <a:pt x="37" y="6"/>
                        </a:lnTo>
                        <a:lnTo>
                          <a:pt x="36" y="6"/>
                        </a:lnTo>
                        <a:lnTo>
                          <a:pt x="35" y="5"/>
                        </a:lnTo>
                        <a:lnTo>
                          <a:pt x="34" y="4"/>
                        </a:lnTo>
                        <a:lnTo>
                          <a:pt x="34" y="4"/>
                        </a:lnTo>
                        <a:lnTo>
                          <a:pt x="33" y="3"/>
                        </a:lnTo>
                        <a:lnTo>
                          <a:pt x="32" y="2"/>
                        </a:lnTo>
                        <a:lnTo>
                          <a:pt x="31" y="2"/>
                        </a:lnTo>
                        <a:lnTo>
                          <a:pt x="30" y="2"/>
                        </a:lnTo>
                        <a:lnTo>
                          <a:pt x="29" y="1"/>
                        </a:lnTo>
                        <a:lnTo>
                          <a:pt x="28" y="1"/>
                        </a:lnTo>
                        <a:lnTo>
                          <a:pt x="27" y="0"/>
                        </a:lnTo>
                        <a:lnTo>
                          <a:pt x="26" y="0"/>
                        </a:lnTo>
                        <a:lnTo>
                          <a:pt x="25" y="0"/>
                        </a:lnTo>
                        <a:lnTo>
                          <a:pt x="24" y="0"/>
                        </a:lnTo>
                        <a:lnTo>
                          <a:pt x="22" y="0"/>
                        </a:lnTo>
                        <a:lnTo>
                          <a:pt x="22" y="0"/>
                        </a:lnTo>
                        <a:lnTo>
                          <a:pt x="19" y="0"/>
                        </a:lnTo>
                        <a:lnTo>
                          <a:pt x="18" y="0"/>
                        </a:lnTo>
                        <a:lnTo>
                          <a:pt x="17" y="0"/>
                        </a:lnTo>
                        <a:lnTo>
                          <a:pt x="16" y="0"/>
                        </a:lnTo>
                        <a:lnTo>
                          <a:pt x="15" y="1"/>
                        </a:lnTo>
                        <a:lnTo>
                          <a:pt x="14" y="1"/>
                        </a:lnTo>
                        <a:lnTo>
                          <a:pt x="13" y="2"/>
                        </a:lnTo>
                        <a:lnTo>
                          <a:pt x="12" y="2"/>
                        </a:lnTo>
                        <a:lnTo>
                          <a:pt x="11" y="2"/>
                        </a:lnTo>
                        <a:lnTo>
                          <a:pt x="10" y="3"/>
                        </a:lnTo>
                        <a:lnTo>
                          <a:pt x="9" y="4"/>
                        </a:lnTo>
                        <a:lnTo>
                          <a:pt x="8" y="4"/>
                        </a:lnTo>
                        <a:lnTo>
                          <a:pt x="8" y="5"/>
                        </a:lnTo>
                        <a:lnTo>
                          <a:pt x="7" y="6"/>
                        </a:lnTo>
                        <a:lnTo>
                          <a:pt x="6" y="6"/>
                        </a:lnTo>
                        <a:lnTo>
                          <a:pt x="5" y="7"/>
                        </a:lnTo>
                        <a:lnTo>
                          <a:pt x="5" y="8"/>
                        </a:lnTo>
                        <a:lnTo>
                          <a:pt x="4" y="9"/>
                        </a:lnTo>
                        <a:lnTo>
                          <a:pt x="4" y="10"/>
                        </a:lnTo>
                        <a:lnTo>
                          <a:pt x="3" y="10"/>
                        </a:lnTo>
                        <a:lnTo>
                          <a:pt x="2" y="11"/>
                        </a:lnTo>
                        <a:lnTo>
                          <a:pt x="2" y="12"/>
                        </a:lnTo>
                        <a:lnTo>
                          <a:pt x="2" y="13"/>
                        </a:lnTo>
                        <a:lnTo>
                          <a:pt x="1" y="14"/>
                        </a:lnTo>
                        <a:lnTo>
                          <a:pt x="1" y="15"/>
                        </a:lnTo>
                        <a:lnTo>
                          <a:pt x="0" y="16"/>
                        </a:lnTo>
                        <a:lnTo>
                          <a:pt x="0" y="18"/>
                        </a:lnTo>
                        <a:lnTo>
                          <a:pt x="0" y="18"/>
                        </a:lnTo>
                        <a:lnTo>
                          <a:pt x="0" y="20"/>
                        </a:lnTo>
                        <a:lnTo>
                          <a:pt x="0" y="21"/>
                        </a:lnTo>
                        <a:lnTo>
                          <a:pt x="0" y="22"/>
                        </a:lnTo>
                        <a:lnTo>
                          <a:pt x="0" y="23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lnTo>
                          <a:pt x="0" y="25"/>
                        </a:lnTo>
                        <a:lnTo>
                          <a:pt x="0" y="26"/>
                        </a:lnTo>
                        <a:lnTo>
                          <a:pt x="0" y="26"/>
                        </a:lnTo>
                        <a:lnTo>
                          <a:pt x="0" y="27"/>
                        </a:lnTo>
                        <a:lnTo>
                          <a:pt x="0" y="27"/>
                        </a:lnTo>
                        <a:lnTo>
                          <a:pt x="1" y="28"/>
                        </a:lnTo>
                        <a:lnTo>
                          <a:pt x="1" y="28"/>
                        </a:lnTo>
                        <a:lnTo>
                          <a:pt x="1" y="29"/>
                        </a:lnTo>
                        <a:lnTo>
                          <a:pt x="1" y="29"/>
                        </a:lnTo>
                        <a:lnTo>
                          <a:pt x="1" y="30"/>
                        </a:lnTo>
                        <a:lnTo>
                          <a:pt x="2" y="30"/>
                        </a:lnTo>
                        <a:lnTo>
                          <a:pt x="2" y="31"/>
                        </a:lnTo>
                        <a:lnTo>
                          <a:pt x="2" y="31"/>
                        </a:lnTo>
                        <a:lnTo>
                          <a:pt x="2" y="32"/>
                        </a:lnTo>
                        <a:lnTo>
                          <a:pt x="2" y="32"/>
                        </a:lnTo>
                        <a:lnTo>
                          <a:pt x="3" y="33"/>
                        </a:lnTo>
                        <a:lnTo>
                          <a:pt x="3" y="33"/>
                        </a:lnTo>
                        <a:lnTo>
                          <a:pt x="3" y="34"/>
                        </a:lnTo>
                        <a:lnTo>
                          <a:pt x="4" y="34"/>
                        </a:lnTo>
                        <a:lnTo>
                          <a:pt x="4" y="34"/>
                        </a:lnTo>
                        <a:lnTo>
                          <a:pt x="4" y="35"/>
                        </a:lnTo>
                        <a:lnTo>
                          <a:pt x="4" y="35"/>
                        </a:lnTo>
                        <a:lnTo>
                          <a:pt x="5" y="36"/>
                        </a:lnTo>
                        <a:lnTo>
                          <a:pt x="5" y="36"/>
                        </a:lnTo>
                        <a:lnTo>
                          <a:pt x="6" y="37"/>
                        </a:lnTo>
                        <a:lnTo>
                          <a:pt x="6" y="37"/>
                        </a:lnTo>
                        <a:lnTo>
                          <a:pt x="6" y="38"/>
                        </a:lnTo>
                      </a:path>
                    </a:pathLst>
                  </a:custGeom>
                  <a:solidFill>
                    <a:srgbClr val="FFCCCC"/>
                  </a:solidFill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03" name="Freeform 125"/>
                  <p:cNvSpPr>
                    <a:spLocks/>
                  </p:cNvSpPr>
                  <p:nvPr/>
                </p:nvSpPr>
                <p:spPr bwMode="auto">
                  <a:xfrm>
                    <a:off x="1371" y="1942"/>
                    <a:ext cx="32" cy="2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" y="0"/>
                      </a:cxn>
                      <a:cxn ang="0">
                        <a:pos x="4" y="0"/>
                      </a:cxn>
                      <a:cxn ang="0">
                        <a:pos x="5" y="0"/>
                      </a:cxn>
                      <a:cxn ang="0">
                        <a:pos x="6" y="1"/>
                      </a:cxn>
                      <a:cxn ang="0">
                        <a:pos x="7" y="1"/>
                      </a:cxn>
                      <a:cxn ang="0">
                        <a:pos x="9" y="1"/>
                      </a:cxn>
                      <a:cxn ang="0">
                        <a:pos x="10" y="2"/>
                      </a:cxn>
                      <a:cxn ang="0">
                        <a:pos x="11" y="2"/>
                      </a:cxn>
                      <a:cxn ang="0">
                        <a:pos x="12" y="3"/>
                      </a:cxn>
                      <a:cxn ang="0">
                        <a:pos x="13" y="3"/>
                      </a:cxn>
                      <a:cxn ang="0">
                        <a:pos x="14" y="4"/>
                      </a:cxn>
                      <a:cxn ang="0">
                        <a:pos x="15" y="4"/>
                      </a:cxn>
                      <a:cxn ang="0">
                        <a:pos x="17" y="5"/>
                      </a:cxn>
                      <a:cxn ang="0">
                        <a:pos x="17" y="6"/>
                      </a:cxn>
                      <a:cxn ang="0">
                        <a:pos x="19" y="6"/>
                      </a:cxn>
                      <a:cxn ang="0">
                        <a:pos x="19" y="7"/>
                      </a:cxn>
                      <a:cxn ang="0">
                        <a:pos x="21" y="8"/>
                      </a:cxn>
                      <a:cxn ang="0">
                        <a:pos x="21" y="8"/>
                      </a:cxn>
                      <a:cxn ang="0">
                        <a:pos x="23" y="9"/>
                      </a:cxn>
                      <a:cxn ang="0">
                        <a:pos x="23" y="10"/>
                      </a:cxn>
                      <a:cxn ang="0">
                        <a:pos x="24" y="11"/>
                      </a:cxn>
                      <a:cxn ang="0">
                        <a:pos x="25" y="12"/>
                      </a:cxn>
                      <a:cxn ang="0">
                        <a:pos x="26" y="13"/>
                      </a:cxn>
                      <a:cxn ang="0">
                        <a:pos x="27" y="14"/>
                      </a:cxn>
                      <a:cxn ang="0">
                        <a:pos x="27" y="15"/>
                      </a:cxn>
                      <a:cxn ang="0">
                        <a:pos x="28" y="16"/>
                      </a:cxn>
                      <a:cxn ang="0">
                        <a:pos x="29" y="17"/>
                      </a:cxn>
                      <a:cxn ang="0">
                        <a:pos x="29" y="18"/>
                      </a:cxn>
                      <a:cxn ang="0">
                        <a:pos x="30" y="19"/>
                      </a:cxn>
                      <a:cxn ang="0">
                        <a:pos x="31" y="20"/>
                      </a:cxn>
                      <a:cxn ang="0">
                        <a:pos x="31" y="21"/>
                      </a:cxn>
                    </a:cxnLst>
                    <a:rect l="0" t="0" r="r" b="b"/>
                    <a:pathLst>
                      <a:path w="32" h="22">
                        <a:moveTo>
                          <a:pt x="0" y="0"/>
                        </a:move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  <a:lnTo>
                          <a:pt x="6" y="1"/>
                        </a:lnTo>
                        <a:lnTo>
                          <a:pt x="7" y="1"/>
                        </a:lnTo>
                        <a:lnTo>
                          <a:pt x="9" y="1"/>
                        </a:lnTo>
                        <a:lnTo>
                          <a:pt x="10" y="2"/>
                        </a:lnTo>
                        <a:lnTo>
                          <a:pt x="11" y="2"/>
                        </a:lnTo>
                        <a:lnTo>
                          <a:pt x="12" y="3"/>
                        </a:lnTo>
                        <a:lnTo>
                          <a:pt x="13" y="3"/>
                        </a:lnTo>
                        <a:lnTo>
                          <a:pt x="14" y="4"/>
                        </a:lnTo>
                        <a:lnTo>
                          <a:pt x="15" y="4"/>
                        </a:lnTo>
                        <a:lnTo>
                          <a:pt x="17" y="5"/>
                        </a:lnTo>
                        <a:lnTo>
                          <a:pt x="17" y="6"/>
                        </a:lnTo>
                        <a:lnTo>
                          <a:pt x="19" y="6"/>
                        </a:lnTo>
                        <a:lnTo>
                          <a:pt x="19" y="7"/>
                        </a:lnTo>
                        <a:lnTo>
                          <a:pt x="21" y="8"/>
                        </a:lnTo>
                        <a:lnTo>
                          <a:pt x="21" y="8"/>
                        </a:lnTo>
                        <a:lnTo>
                          <a:pt x="23" y="9"/>
                        </a:lnTo>
                        <a:lnTo>
                          <a:pt x="23" y="10"/>
                        </a:lnTo>
                        <a:lnTo>
                          <a:pt x="24" y="11"/>
                        </a:lnTo>
                        <a:lnTo>
                          <a:pt x="25" y="12"/>
                        </a:lnTo>
                        <a:lnTo>
                          <a:pt x="26" y="13"/>
                        </a:lnTo>
                        <a:lnTo>
                          <a:pt x="27" y="14"/>
                        </a:lnTo>
                        <a:lnTo>
                          <a:pt x="27" y="15"/>
                        </a:lnTo>
                        <a:lnTo>
                          <a:pt x="28" y="16"/>
                        </a:lnTo>
                        <a:lnTo>
                          <a:pt x="29" y="17"/>
                        </a:lnTo>
                        <a:lnTo>
                          <a:pt x="29" y="18"/>
                        </a:lnTo>
                        <a:lnTo>
                          <a:pt x="30" y="19"/>
                        </a:lnTo>
                        <a:lnTo>
                          <a:pt x="31" y="20"/>
                        </a:lnTo>
                        <a:lnTo>
                          <a:pt x="31" y="21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04" name="Freeform 126"/>
                  <p:cNvSpPr>
                    <a:spLocks/>
                  </p:cNvSpPr>
                  <p:nvPr/>
                </p:nvSpPr>
                <p:spPr bwMode="auto">
                  <a:xfrm>
                    <a:off x="1402" y="1963"/>
                    <a:ext cx="20" cy="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3" y="2"/>
                      </a:cxn>
                      <a:cxn ang="0">
                        <a:pos x="3" y="2"/>
                      </a:cxn>
                      <a:cxn ang="0">
                        <a:pos x="4" y="2"/>
                      </a:cxn>
                      <a:cxn ang="0">
                        <a:pos x="4" y="3"/>
                      </a:cxn>
                      <a:cxn ang="0">
                        <a:pos x="5" y="3"/>
                      </a:cxn>
                      <a:cxn ang="0">
                        <a:pos x="5" y="3"/>
                      </a:cxn>
                      <a:cxn ang="0">
                        <a:pos x="6" y="3"/>
                      </a:cxn>
                      <a:cxn ang="0">
                        <a:pos x="6" y="3"/>
                      </a:cxn>
                      <a:cxn ang="0">
                        <a:pos x="7" y="4"/>
                      </a:cxn>
                      <a:cxn ang="0">
                        <a:pos x="8" y="4"/>
                      </a:cxn>
                      <a:cxn ang="0">
                        <a:pos x="8" y="4"/>
                      </a:cxn>
                      <a:cxn ang="0">
                        <a:pos x="9" y="5"/>
                      </a:cxn>
                      <a:cxn ang="0">
                        <a:pos x="9" y="5"/>
                      </a:cxn>
                      <a:cxn ang="0">
                        <a:pos x="10" y="5"/>
                      </a:cxn>
                      <a:cxn ang="0">
                        <a:pos x="10" y="5"/>
                      </a:cxn>
                      <a:cxn ang="0">
                        <a:pos x="11" y="5"/>
                      </a:cxn>
                      <a:cxn ang="0">
                        <a:pos x="12" y="5"/>
                      </a:cxn>
                      <a:cxn ang="0">
                        <a:pos x="12" y="5"/>
                      </a:cxn>
                      <a:cxn ang="0">
                        <a:pos x="13" y="5"/>
                      </a:cxn>
                      <a:cxn ang="0">
                        <a:pos x="14" y="6"/>
                      </a:cxn>
                      <a:cxn ang="0">
                        <a:pos x="14" y="6"/>
                      </a:cxn>
                      <a:cxn ang="0">
                        <a:pos x="15" y="6"/>
                      </a:cxn>
                      <a:cxn ang="0">
                        <a:pos x="16" y="6"/>
                      </a:cxn>
                      <a:cxn ang="0">
                        <a:pos x="16" y="6"/>
                      </a:cxn>
                      <a:cxn ang="0">
                        <a:pos x="17" y="6"/>
                      </a:cxn>
                      <a:cxn ang="0">
                        <a:pos x="18" y="6"/>
                      </a:cxn>
                      <a:cxn ang="0">
                        <a:pos x="18" y="6"/>
                      </a:cxn>
                      <a:cxn ang="0">
                        <a:pos x="18" y="6"/>
                      </a:cxn>
                      <a:cxn ang="0">
                        <a:pos x="18" y="6"/>
                      </a:cxn>
                      <a:cxn ang="0">
                        <a:pos x="18" y="6"/>
                      </a:cxn>
                      <a:cxn ang="0">
                        <a:pos x="18" y="6"/>
                      </a:cxn>
                      <a:cxn ang="0">
                        <a:pos x="18" y="6"/>
                      </a:cxn>
                      <a:cxn ang="0">
                        <a:pos x="18" y="6"/>
                      </a:cxn>
                      <a:cxn ang="0">
                        <a:pos x="18" y="6"/>
                      </a:cxn>
                      <a:cxn ang="0">
                        <a:pos x="18" y="6"/>
                      </a:cxn>
                      <a:cxn ang="0">
                        <a:pos x="18" y="6"/>
                      </a:cxn>
                      <a:cxn ang="0">
                        <a:pos x="18" y="6"/>
                      </a:cxn>
                      <a:cxn ang="0">
                        <a:pos x="18" y="6"/>
                      </a:cxn>
                      <a:cxn ang="0">
                        <a:pos x="18" y="6"/>
                      </a:cxn>
                      <a:cxn ang="0">
                        <a:pos x="18" y="6"/>
                      </a:cxn>
                      <a:cxn ang="0">
                        <a:pos x="18" y="6"/>
                      </a:cxn>
                      <a:cxn ang="0">
                        <a:pos x="18" y="6"/>
                      </a:cxn>
                      <a:cxn ang="0">
                        <a:pos x="18" y="6"/>
                      </a:cxn>
                      <a:cxn ang="0">
                        <a:pos x="18" y="6"/>
                      </a:cxn>
                      <a:cxn ang="0">
                        <a:pos x="18" y="6"/>
                      </a:cxn>
                      <a:cxn ang="0">
                        <a:pos x="18" y="6"/>
                      </a:cxn>
                      <a:cxn ang="0">
                        <a:pos x="18" y="6"/>
                      </a:cxn>
                      <a:cxn ang="0">
                        <a:pos x="19" y="6"/>
                      </a:cxn>
                      <a:cxn ang="0">
                        <a:pos x="19" y="6"/>
                      </a:cxn>
                      <a:cxn ang="0">
                        <a:pos x="19" y="6"/>
                      </a:cxn>
                      <a:cxn ang="0">
                        <a:pos x="19" y="6"/>
                      </a:cxn>
                      <a:cxn ang="0">
                        <a:pos x="19" y="6"/>
                      </a:cxn>
                      <a:cxn ang="0">
                        <a:pos x="19" y="6"/>
                      </a:cxn>
                      <a:cxn ang="0">
                        <a:pos x="19" y="6"/>
                      </a:cxn>
                      <a:cxn ang="0">
                        <a:pos x="19" y="6"/>
                      </a:cxn>
                      <a:cxn ang="0">
                        <a:pos x="19" y="6"/>
                      </a:cxn>
                      <a:cxn ang="0">
                        <a:pos x="19" y="6"/>
                      </a:cxn>
                      <a:cxn ang="0">
                        <a:pos x="19" y="6"/>
                      </a:cxn>
                    </a:cxnLst>
                    <a:rect l="0" t="0" r="r" b="b"/>
                    <a:pathLst>
                      <a:path w="20" h="7">
                        <a:moveTo>
                          <a:pt x="0" y="0"/>
                        </a:moveTo>
                        <a:lnTo>
                          <a:pt x="1" y="0"/>
                        </a:lnTo>
                        <a:lnTo>
                          <a:pt x="1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3" y="2"/>
                        </a:lnTo>
                        <a:lnTo>
                          <a:pt x="3" y="2"/>
                        </a:lnTo>
                        <a:lnTo>
                          <a:pt x="4" y="2"/>
                        </a:lnTo>
                        <a:lnTo>
                          <a:pt x="4" y="3"/>
                        </a:lnTo>
                        <a:lnTo>
                          <a:pt x="5" y="3"/>
                        </a:lnTo>
                        <a:lnTo>
                          <a:pt x="5" y="3"/>
                        </a:lnTo>
                        <a:lnTo>
                          <a:pt x="6" y="3"/>
                        </a:lnTo>
                        <a:lnTo>
                          <a:pt x="6" y="3"/>
                        </a:lnTo>
                        <a:lnTo>
                          <a:pt x="7" y="4"/>
                        </a:lnTo>
                        <a:lnTo>
                          <a:pt x="8" y="4"/>
                        </a:lnTo>
                        <a:lnTo>
                          <a:pt x="8" y="4"/>
                        </a:lnTo>
                        <a:lnTo>
                          <a:pt x="9" y="5"/>
                        </a:lnTo>
                        <a:lnTo>
                          <a:pt x="9" y="5"/>
                        </a:lnTo>
                        <a:lnTo>
                          <a:pt x="10" y="5"/>
                        </a:lnTo>
                        <a:lnTo>
                          <a:pt x="10" y="5"/>
                        </a:lnTo>
                        <a:lnTo>
                          <a:pt x="11" y="5"/>
                        </a:lnTo>
                        <a:lnTo>
                          <a:pt x="12" y="5"/>
                        </a:lnTo>
                        <a:lnTo>
                          <a:pt x="12" y="5"/>
                        </a:lnTo>
                        <a:lnTo>
                          <a:pt x="13" y="5"/>
                        </a:lnTo>
                        <a:lnTo>
                          <a:pt x="14" y="6"/>
                        </a:lnTo>
                        <a:lnTo>
                          <a:pt x="14" y="6"/>
                        </a:lnTo>
                        <a:lnTo>
                          <a:pt x="15" y="6"/>
                        </a:lnTo>
                        <a:lnTo>
                          <a:pt x="16" y="6"/>
                        </a:lnTo>
                        <a:lnTo>
                          <a:pt x="16" y="6"/>
                        </a:lnTo>
                        <a:lnTo>
                          <a:pt x="17" y="6"/>
                        </a:lnTo>
                        <a:lnTo>
                          <a:pt x="18" y="6"/>
                        </a:lnTo>
                        <a:lnTo>
                          <a:pt x="18" y="6"/>
                        </a:lnTo>
                        <a:lnTo>
                          <a:pt x="18" y="6"/>
                        </a:lnTo>
                        <a:lnTo>
                          <a:pt x="18" y="6"/>
                        </a:lnTo>
                        <a:lnTo>
                          <a:pt x="18" y="6"/>
                        </a:lnTo>
                        <a:lnTo>
                          <a:pt x="18" y="6"/>
                        </a:lnTo>
                        <a:lnTo>
                          <a:pt x="18" y="6"/>
                        </a:lnTo>
                        <a:lnTo>
                          <a:pt x="18" y="6"/>
                        </a:lnTo>
                        <a:lnTo>
                          <a:pt x="18" y="6"/>
                        </a:lnTo>
                        <a:lnTo>
                          <a:pt x="18" y="6"/>
                        </a:lnTo>
                        <a:lnTo>
                          <a:pt x="18" y="6"/>
                        </a:lnTo>
                        <a:lnTo>
                          <a:pt x="18" y="6"/>
                        </a:lnTo>
                        <a:lnTo>
                          <a:pt x="18" y="6"/>
                        </a:lnTo>
                        <a:lnTo>
                          <a:pt x="18" y="6"/>
                        </a:lnTo>
                        <a:lnTo>
                          <a:pt x="18" y="6"/>
                        </a:lnTo>
                        <a:lnTo>
                          <a:pt x="18" y="6"/>
                        </a:lnTo>
                        <a:lnTo>
                          <a:pt x="18" y="6"/>
                        </a:lnTo>
                        <a:lnTo>
                          <a:pt x="18" y="6"/>
                        </a:lnTo>
                        <a:lnTo>
                          <a:pt x="18" y="6"/>
                        </a:lnTo>
                        <a:lnTo>
                          <a:pt x="18" y="6"/>
                        </a:lnTo>
                        <a:lnTo>
                          <a:pt x="18" y="6"/>
                        </a:lnTo>
                        <a:lnTo>
                          <a:pt x="18" y="6"/>
                        </a:lnTo>
                        <a:lnTo>
                          <a:pt x="19" y="6"/>
                        </a:lnTo>
                        <a:lnTo>
                          <a:pt x="19" y="6"/>
                        </a:lnTo>
                        <a:lnTo>
                          <a:pt x="19" y="6"/>
                        </a:lnTo>
                        <a:lnTo>
                          <a:pt x="19" y="6"/>
                        </a:lnTo>
                        <a:lnTo>
                          <a:pt x="19" y="6"/>
                        </a:lnTo>
                        <a:lnTo>
                          <a:pt x="19" y="6"/>
                        </a:lnTo>
                        <a:lnTo>
                          <a:pt x="19" y="6"/>
                        </a:lnTo>
                        <a:lnTo>
                          <a:pt x="19" y="6"/>
                        </a:lnTo>
                        <a:lnTo>
                          <a:pt x="19" y="6"/>
                        </a:lnTo>
                        <a:lnTo>
                          <a:pt x="19" y="6"/>
                        </a:lnTo>
                        <a:lnTo>
                          <a:pt x="19" y="6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05" name="Freeform 127"/>
                  <p:cNvSpPr>
                    <a:spLocks/>
                  </p:cNvSpPr>
                  <p:nvPr/>
                </p:nvSpPr>
                <p:spPr bwMode="auto">
                  <a:xfrm>
                    <a:off x="1422" y="1968"/>
                    <a:ext cx="5" cy="4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3" y="0"/>
                      </a:cxn>
                      <a:cxn ang="0">
                        <a:pos x="3" y="0"/>
                      </a:cxn>
                      <a:cxn ang="0">
                        <a:pos x="3" y="0"/>
                      </a:cxn>
                      <a:cxn ang="0">
                        <a:pos x="3" y="0"/>
                      </a:cxn>
                      <a:cxn ang="0">
                        <a:pos x="3" y="0"/>
                      </a:cxn>
                      <a:cxn ang="0">
                        <a:pos x="4" y="1"/>
                      </a:cxn>
                      <a:cxn ang="0">
                        <a:pos x="4" y="1"/>
                      </a:cxn>
                      <a:cxn ang="0">
                        <a:pos x="4" y="1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3"/>
                      </a:cxn>
                    </a:cxnLst>
                    <a:rect l="0" t="0" r="r" b="b"/>
                    <a:pathLst>
                      <a:path w="5" h="4">
                        <a:moveTo>
                          <a:pt x="0" y="1"/>
                        </a:move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3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06" name="Freeform 128"/>
                  <p:cNvSpPr>
                    <a:spLocks/>
                  </p:cNvSpPr>
                  <p:nvPr/>
                </p:nvSpPr>
                <p:spPr bwMode="auto">
                  <a:xfrm>
                    <a:off x="1397" y="1971"/>
                    <a:ext cx="30" cy="6"/>
                  </a:xfrm>
                  <a:custGeom>
                    <a:avLst/>
                    <a:gdLst/>
                    <a:ahLst/>
                    <a:cxnLst>
                      <a:cxn ang="0">
                        <a:pos x="29" y="0"/>
                      </a:cxn>
                      <a:cxn ang="0">
                        <a:pos x="28" y="0"/>
                      </a:cxn>
                      <a:cxn ang="0">
                        <a:pos x="27" y="1"/>
                      </a:cxn>
                      <a:cxn ang="0">
                        <a:pos x="27" y="1"/>
                      </a:cxn>
                      <a:cxn ang="0">
                        <a:pos x="26" y="1"/>
                      </a:cxn>
                      <a:cxn ang="0">
                        <a:pos x="25" y="1"/>
                      </a:cxn>
                      <a:cxn ang="0">
                        <a:pos x="25" y="2"/>
                      </a:cxn>
                      <a:cxn ang="0">
                        <a:pos x="25" y="2"/>
                      </a:cxn>
                      <a:cxn ang="0">
                        <a:pos x="24" y="2"/>
                      </a:cxn>
                      <a:cxn ang="0">
                        <a:pos x="23" y="3"/>
                      </a:cxn>
                      <a:cxn ang="0">
                        <a:pos x="23" y="3"/>
                      </a:cxn>
                      <a:cxn ang="0">
                        <a:pos x="22" y="3"/>
                      </a:cxn>
                      <a:cxn ang="0">
                        <a:pos x="22" y="3"/>
                      </a:cxn>
                      <a:cxn ang="0">
                        <a:pos x="21" y="3"/>
                      </a:cxn>
                      <a:cxn ang="0">
                        <a:pos x="21" y="3"/>
                      </a:cxn>
                      <a:cxn ang="0">
                        <a:pos x="20" y="4"/>
                      </a:cxn>
                      <a:cxn ang="0">
                        <a:pos x="19" y="4"/>
                      </a:cxn>
                      <a:cxn ang="0">
                        <a:pos x="19" y="4"/>
                      </a:cxn>
                      <a:cxn ang="0">
                        <a:pos x="18" y="4"/>
                      </a:cxn>
                      <a:cxn ang="0">
                        <a:pos x="18" y="4"/>
                      </a:cxn>
                      <a:cxn ang="0">
                        <a:pos x="17" y="5"/>
                      </a:cxn>
                      <a:cxn ang="0">
                        <a:pos x="17" y="5"/>
                      </a:cxn>
                      <a:cxn ang="0">
                        <a:pos x="16" y="5"/>
                      </a:cxn>
                      <a:cxn ang="0">
                        <a:pos x="15" y="5"/>
                      </a:cxn>
                      <a:cxn ang="0">
                        <a:pos x="15" y="5"/>
                      </a:cxn>
                      <a:cxn ang="0">
                        <a:pos x="14" y="5"/>
                      </a:cxn>
                      <a:cxn ang="0">
                        <a:pos x="13" y="5"/>
                      </a:cxn>
                      <a:cxn ang="0">
                        <a:pos x="13" y="5"/>
                      </a:cxn>
                      <a:cxn ang="0">
                        <a:pos x="12" y="5"/>
                      </a:cxn>
                      <a:cxn ang="0">
                        <a:pos x="12" y="5"/>
                      </a:cxn>
                      <a:cxn ang="0">
                        <a:pos x="11" y="5"/>
                      </a:cxn>
                      <a:cxn ang="0">
                        <a:pos x="11" y="5"/>
                      </a:cxn>
                      <a:cxn ang="0">
                        <a:pos x="10" y="5"/>
                      </a:cxn>
                      <a:cxn ang="0">
                        <a:pos x="9" y="5"/>
                      </a:cxn>
                      <a:cxn ang="0">
                        <a:pos x="9" y="5"/>
                      </a:cxn>
                      <a:cxn ang="0">
                        <a:pos x="9" y="5"/>
                      </a:cxn>
                      <a:cxn ang="0">
                        <a:pos x="8" y="5"/>
                      </a:cxn>
                      <a:cxn ang="0">
                        <a:pos x="8" y="5"/>
                      </a:cxn>
                      <a:cxn ang="0">
                        <a:pos x="8" y="5"/>
                      </a:cxn>
                      <a:cxn ang="0">
                        <a:pos x="7" y="5"/>
                      </a:cxn>
                      <a:cxn ang="0">
                        <a:pos x="7" y="5"/>
                      </a:cxn>
                      <a:cxn ang="0">
                        <a:pos x="7" y="5"/>
                      </a:cxn>
                      <a:cxn ang="0">
                        <a:pos x="6" y="5"/>
                      </a:cxn>
                      <a:cxn ang="0">
                        <a:pos x="6" y="5"/>
                      </a:cxn>
                      <a:cxn ang="0">
                        <a:pos x="6" y="5"/>
                      </a:cxn>
                      <a:cxn ang="0">
                        <a:pos x="5" y="5"/>
                      </a:cxn>
                      <a:cxn ang="0">
                        <a:pos x="5" y="5"/>
                      </a:cxn>
                      <a:cxn ang="0">
                        <a:pos x="5" y="5"/>
                      </a:cxn>
                      <a:cxn ang="0">
                        <a:pos x="4" y="5"/>
                      </a:cxn>
                      <a:cxn ang="0">
                        <a:pos x="4" y="5"/>
                      </a:cxn>
                      <a:cxn ang="0">
                        <a:pos x="4" y="4"/>
                      </a:cxn>
                      <a:cxn ang="0">
                        <a:pos x="3" y="4"/>
                      </a:cxn>
                      <a:cxn ang="0">
                        <a:pos x="3" y="4"/>
                      </a:cxn>
                      <a:cxn ang="0">
                        <a:pos x="3" y="4"/>
                      </a:cxn>
                      <a:cxn ang="0">
                        <a:pos x="2" y="4"/>
                      </a:cxn>
                      <a:cxn ang="0">
                        <a:pos x="2" y="4"/>
                      </a:cxn>
                      <a:cxn ang="0">
                        <a:pos x="2" y="4"/>
                      </a:cxn>
                      <a:cxn ang="0">
                        <a:pos x="1" y="4"/>
                      </a:cxn>
                      <a:cxn ang="0">
                        <a:pos x="1" y="4"/>
                      </a:cxn>
                      <a:cxn ang="0">
                        <a:pos x="1" y="3"/>
                      </a:cxn>
                      <a:cxn ang="0">
                        <a:pos x="0" y="3"/>
                      </a:cxn>
                      <a:cxn ang="0">
                        <a:pos x="0" y="3"/>
                      </a:cxn>
                      <a:cxn ang="0">
                        <a:pos x="0" y="3"/>
                      </a:cxn>
                    </a:cxnLst>
                    <a:rect l="0" t="0" r="r" b="b"/>
                    <a:pathLst>
                      <a:path w="30" h="6">
                        <a:moveTo>
                          <a:pt x="29" y="0"/>
                        </a:moveTo>
                        <a:lnTo>
                          <a:pt x="28" y="0"/>
                        </a:lnTo>
                        <a:lnTo>
                          <a:pt x="27" y="1"/>
                        </a:lnTo>
                        <a:lnTo>
                          <a:pt x="27" y="1"/>
                        </a:lnTo>
                        <a:lnTo>
                          <a:pt x="26" y="1"/>
                        </a:lnTo>
                        <a:lnTo>
                          <a:pt x="25" y="1"/>
                        </a:lnTo>
                        <a:lnTo>
                          <a:pt x="25" y="2"/>
                        </a:lnTo>
                        <a:lnTo>
                          <a:pt x="25" y="2"/>
                        </a:lnTo>
                        <a:lnTo>
                          <a:pt x="24" y="2"/>
                        </a:lnTo>
                        <a:lnTo>
                          <a:pt x="23" y="3"/>
                        </a:lnTo>
                        <a:lnTo>
                          <a:pt x="23" y="3"/>
                        </a:lnTo>
                        <a:lnTo>
                          <a:pt x="22" y="3"/>
                        </a:lnTo>
                        <a:lnTo>
                          <a:pt x="22" y="3"/>
                        </a:lnTo>
                        <a:lnTo>
                          <a:pt x="21" y="3"/>
                        </a:lnTo>
                        <a:lnTo>
                          <a:pt x="21" y="3"/>
                        </a:lnTo>
                        <a:lnTo>
                          <a:pt x="20" y="4"/>
                        </a:lnTo>
                        <a:lnTo>
                          <a:pt x="19" y="4"/>
                        </a:lnTo>
                        <a:lnTo>
                          <a:pt x="19" y="4"/>
                        </a:lnTo>
                        <a:lnTo>
                          <a:pt x="18" y="4"/>
                        </a:lnTo>
                        <a:lnTo>
                          <a:pt x="18" y="4"/>
                        </a:lnTo>
                        <a:lnTo>
                          <a:pt x="17" y="5"/>
                        </a:lnTo>
                        <a:lnTo>
                          <a:pt x="17" y="5"/>
                        </a:lnTo>
                        <a:lnTo>
                          <a:pt x="16" y="5"/>
                        </a:lnTo>
                        <a:lnTo>
                          <a:pt x="15" y="5"/>
                        </a:lnTo>
                        <a:lnTo>
                          <a:pt x="15" y="5"/>
                        </a:lnTo>
                        <a:lnTo>
                          <a:pt x="14" y="5"/>
                        </a:lnTo>
                        <a:lnTo>
                          <a:pt x="13" y="5"/>
                        </a:lnTo>
                        <a:lnTo>
                          <a:pt x="13" y="5"/>
                        </a:lnTo>
                        <a:lnTo>
                          <a:pt x="12" y="5"/>
                        </a:lnTo>
                        <a:lnTo>
                          <a:pt x="12" y="5"/>
                        </a:lnTo>
                        <a:lnTo>
                          <a:pt x="11" y="5"/>
                        </a:lnTo>
                        <a:lnTo>
                          <a:pt x="11" y="5"/>
                        </a:lnTo>
                        <a:lnTo>
                          <a:pt x="10" y="5"/>
                        </a:lnTo>
                        <a:lnTo>
                          <a:pt x="9" y="5"/>
                        </a:lnTo>
                        <a:lnTo>
                          <a:pt x="9" y="5"/>
                        </a:lnTo>
                        <a:lnTo>
                          <a:pt x="9" y="5"/>
                        </a:lnTo>
                        <a:lnTo>
                          <a:pt x="8" y="5"/>
                        </a:lnTo>
                        <a:lnTo>
                          <a:pt x="8" y="5"/>
                        </a:lnTo>
                        <a:lnTo>
                          <a:pt x="8" y="5"/>
                        </a:lnTo>
                        <a:lnTo>
                          <a:pt x="7" y="5"/>
                        </a:lnTo>
                        <a:lnTo>
                          <a:pt x="7" y="5"/>
                        </a:lnTo>
                        <a:lnTo>
                          <a:pt x="7" y="5"/>
                        </a:lnTo>
                        <a:lnTo>
                          <a:pt x="6" y="5"/>
                        </a:lnTo>
                        <a:lnTo>
                          <a:pt x="6" y="5"/>
                        </a:lnTo>
                        <a:lnTo>
                          <a:pt x="6" y="5"/>
                        </a:lnTo>
                        <a:lnTo>
                          <a:pt x="5" y="5"/>
                        </a:lnTo>
                        <a:lnTo>
                          <a:pt x="5" y="5"/>
                        </a:lnTo>
                        <a:lnTo>
                          <a:pt x="5" y="5"/>
                        </a:lnTo>
                        <a:lnTo>
                          <a:pt x="4" y="5"/>
                        </a:lnTo>
                        <a:lnTo>
                          <a:pt x="4" y="5"/>
                        </a:lnTo>
                        <a:lnTo>
                          <a:pt x="4" y="4"/>
                        </a:lnTo>
                        <a:lnTo>
                          <a:pt x="3" y="4"/>
                        </a:lnTo>
                        <a:lnTo>
                          <a:pt x="3" y="4"/>
                        </a:lnTo>
                        <a:lnTo>
                          <a:pt x="3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1" y="4"/>
                        </a:lnTo>
                        <a:lnTo>
                          <a:pt x="1" y="4"/>
                        </a:lnTo>
                        <a:lnTo>
                          <a:pt x="1" y="3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07" name="Freeform 129"/>
                  <p:cNvSpPr>
                    <a:spLocks/>
                  </p:cNvSpPr>
                  <p:nvPr/>
                </p:nvSpPr>
                <p:spPr bwMode="auto">
                  <a:xfrm>
                    <a:off x="1352" y="1972"/>
                    <a:ext cx="71" cy="16"/>
                  </a:xfrm>
                  <a:custGeom>
                    <a:avLst/>
                    <a:gdLst/>
                    <a:ahLst/>
                    <a:cxnLst>
                      <a:cxn ang="0">
                        <a:pos x="70" y="0"/>
                      </a:cxn>
                      <a:cxn ang="0">
                        <a:pos x="67" y="2"/>
                      </a:cxn>
                      <a:cxn ang="0">
                        <a:pos x="66" y="2"/>
                      </a:cxn>
                      <a:cxn ang="0">
                        <a:pos x="64" y="3"/>
                      </a:cxn>
                      <a:cxn ang="0">
                        <a:pos x="63" y="4"/>
                      </a:cxn>
                      <a:cxn ang="0">
                        <a:pos x="61" y="5"/>
                      </a:cxn>
                      <a:cxn ang="0">
                        <a:pos x="60" y="6"/>
                      </a:cxn>
                      <a:cxn ang="0">
                        <a:pos x="58" y="6"/>
                      </a:cxn>
                      <a:cxn ang="0">
                        <a:pos x="56" y="7"/>
                      </a:cxn>
                      <a:cxn ang="0">
                        <a:pos x="55" y="8"/>
                      </a:cxn>
                      <a:cxn ang="0">
                        <a:pos x="53" y="8"/>
                      </a:cxn>
                      <a:cxn ang="0">
                        <a:pos x="51" y="9"/>
                      </a:cxn>
                      <a:cxn ang="0">
                        <a:pos x="50" y="9"/>
                      </a:cxn>
                      <a:cxn ang="0">
                        <a:pos x="48" y="10"/>
                      </a:cxn>
                      <a:cxn ang="0">
                        <a:pos x="46" y="10"/>
                      </a:cxn>
                      <a:cxn ang="0">
                        <a:pos x="45" y="11"/>
                      </a:cxn>
                      <a:cxn ang="0">
                        <a:pos x="43" y="12"/>
                      </a:cxn>
                      <a:cxn ang="0">
                        <a:pos x="41" y="12"/>
                      </a:cxn>
                      <a:cxn ang="0">
                        <a:pos x="39" y="12"/>
                      </a:cxn>
                      <a:cxn ang="0">
                        <a:pos x="38" y="13"/>
                      </a:cxn>
                      <a:cxn ang="0">
                        <a:pos x="36" y="13"/>
                      </a:cxn>
                      <a:cxn ang="0">
                        <a:pos x="34" y="13"/>
                      </a:cxn>
                      <a:cxn ang="0">
                        <a:pos x="32" y="14"/>
                      </a:cxn>
                      <a:cxn ang="0">
                        <a:pos x="30" y="14"/>
                      </a:cxn>
                      <a:cxn ang="0">
                        <a:pos x="29" y="14"/>
                      </a:cxn>
                      <a:cxn ang="0">
                        <a:pos x="27" y="14"/>
                      </a:cxn>
                      <a:cxn ang="0">
                        <a:pos x="25" y="14"/>
                      </a:cxn>
                      <a:cxn ang="0">
                        <a:pos x="23" y="15"/>
                      </a:cxn>
                      <a:cxn ang="0">
                        <a:pos x="21" y="15"/>
                      </a:cxn>
                      <a:cxn ang="0">
                        <a:pos x="20" y="15"/>
                      </a:cxn>
                      <a:cxn ang="0">
                        <a:pos x="18" y="15"/>
                      </a:cxn>
                      <a:cxn ang="0">
                        <a:pos x="16" y="15"/>
                      </a:cxn>
                      <a:cxn ang="0">
                        <a:pos x="15" y="15"/>
                      </a:cxn>
                      <a:cxn ang="0">
                        <a:pos x="14" y="15"/>
                      </a:cxn>
                      <a:cxn ang="0">
                        <a:pos x="14" y="15"/>
                      </a:cxn>
                      <a:cxn ang="0">
                        <a:pos x="13" y="15"/>
                      </a:cxn>
                      <a:cxn ang="0">
                        <a:pos x="13" y="15"/>
                      </a:cxn>
                      <a:cxn ang="0">
                        <a:pos x="12" y="15"/>
                      </a:cxn>
                      <a:cxn ang="0">
                        <a:pos x="12" y="15"/>
                      </a:cxn>
                      <a:cxn ang="0">
                        <a:pos x="11" y="15"/>
                      </a:cxn>
                      <a:cxn ang="0">
                        <a:pos x="11" y="15"/>
                      </a:cxn>
                      <a:cxn ang="0">
                        <a:pos x="10" y="15"/>
                      </a:cxn>
                      <a:cxn ang="0">
                        <a:pos x="10" y="15"/>
                      </a:cxn>
                      <a:cxn ang="0">
                        <a:pos x="10" y="15"/>
                      </a:cxn>
                      <a:cxn ang="0">
                        <a:pos x="9" y="15"/>
                      </a:cxn>
                      <a:cxn ang="0">
                        <a:pos x="8" y="15"/>
                      </a:cxn>
                      <a:cxn ang="0">
                        <a:pos x="8" y="15"/>
                      </a:cxn>
                      <a:cxn ang="0">
                        <a:pos x="8" y="15"/>
                      </a:cxn>
                      <a:cxn ang="0">
                        <a:pos x="7" y="15"/>
                      </a:cxn>
                      <a:cxn ang="0">
                        <a:pos x="6" y="15"/>
                      </a:cxn>
                      <a:cxn ang="0">
                        <a:pos x="6" y="15"/>
                      </a:cxn>
                      <a:cxn ang="0">
                        <a:pos x="6" y="15"/>
                      </a:cxn>
                      <a:cxn ang="0">
                        <a:pos x="5" y="14"/>
                      </a:cxn>
                      <a:cxn ang="0">
                        <a:pos x="4" y="14"/>
                      </a:cxn>
                      <a:cxn ang="0">
                        <a:pos x="4" y="14"/>
                      </a:cxn>
                      <a:cxn ang="0">
                        <a:pos x="4" y="14"/>
                      </a:cxn>
                      <a:cxn ang="0">
                        <a:pos x="3" y="14"/>
                      </a:cxn>
                      <a:cxn ang="0">
                        <a:pos x="3" y="14"/>
                      </a:cxn>
                      <a:cxn ang="0">
                        <a:pos x="2" y="14"/>
                      </a:cxn>
                      <a:cxn ang="0">
                        <a:pos x="2" y="14"/>
                      </a:cxn>
                      <a:cxn ang="0">
                        <a:pos x="1" y="14"/>
                      </a:cxn>
                      <a:cxn ang="0">
                        <a:pos x="1" y="14"/>
                      </a:cxn>
                      <a:cxn ang="0">
                        <a:pos x="0" y="14"/>
                      </a:cxn>
                    </a:cxnLst>
                    <a:rect l="0" t="0" r="r" b="b"/>
                    <a:pathLst>
                      <a:path w="71" h="16">
                        <a:moveTo>
                          <a:pt x="70" y="0"/>
                        </a:moveTo>
                        <a:lnTo>
                          <a:pt x="67" y="2"/>
                        </a:lnTo>
                        <a:lnTo>
                          <a:pt x="66" y="2"/>
                        </a:lnTo>
                        <a:lnTo>
                          <a:pt x="64" y="3"/>
                        </a:lnTo>
                        <a:lnTo>
                          <a:pt x="63" y="4"/>
                        </a:lnTo>
                        <a:lnTo>
                          <a:pt x="61" y="5"/>
                        </a:lnTo>
                        <a:lnTo>
                          <a:pt x="60" y="6"/>
                        </a:lnTo>
                        <a:lnTo>
                          <a:pt x="58" y="6"/>
                        </a:lnTo>
                        <a:lnTo>
                          <a:pt x="56" y="7"/>
                        </a:lnTo>
                        <a:lnTo>
                          <a:pt x="55" y="8"/>
                        </a:lnTo>
                        <a:lnTo>
                          <a:pt x="53" y="8"/>
                        </a:lnTo>
                        <a:lnTo>
                          <a:pt x="51" y="9"/>
                        </a:lnTo>
                        <a:lnTo>
                          <a:pt x="50" y="9"/>
                        </a:lnTo>
                        <a:lnTo>
                          <a:pt x="48" y="10"/>
                        </a:lnTo>
                        <a:lnTo>
                          <a:pt x="46" y="10"/>
                        </a:lnTo>
                        <a:lnTo>
                          <a:pt x="45" y="11"/>
                        </a:lnTo>
                        <a:lnTo>
                          <a:pt x="43" y="12"/>
                        </a:lnTo>
                        <a:lnTo>
                          <a:pt x="41" y="12"/>
                        </a:lnTo>
                        <a:lnTo>
                          <a:pt x="39" y="12"/>
                        </a:lnTo>
                        <a:lnTo>
                          <a:pt x="38" y="13"/>
                        </a:lnTo>
                        <a:lnTo>
                          <a:pt x="36" y="13"/>
                        </a:lnTo>
                        <a:lnTo>
                          <a:pt x="34" y="13"/>
                        </a:lnTo>
                        <a:lnTo>
                          <a:pt x="32" y="14"/>
                        </a:lnTo>
                        <a:lnTo>
                          <a:pt x="30" y="14"/>
                        </a:lnTo>
                        <a:lnTo>
                          <a:pt x="29" y="14"/>
                        </a:lnTo>
                        <a:lnTo>
                          <a:pt x="27" y="14"/>
                        </a:lnTo>
                        <a:lnTo>
                          <a:pt x="25" y="14"/>
                        </a:lnTo>
                        <a:lnTo>
                          <a:pt x="23" y="15"/>
                        </a:lnTo>
                        <a:lnTo>
                          <a:pt x="21" y="15"/>
                        </a:lnTo>
                        <a:lnTo>
                          <a:pt x="20" y="15"/>
                        </a:lnTo>
                        <a:lnTo>
                          <a:pt x="18" y="15"/>
                        </a:lnTo>
                        <a:lnTo>
                          <a:pt x="16" y="15"/>
                        </a:lnTo>
                        <a:lnTo>
                          <a:pt x="15" y="15"/>
                        </a:lnTo>
                        <a:lnTo>
                          <a:pt x="14" y="15"/>
                        </a:lnTo>
                        <a:lnTo>
                          <a:pt x="14" y="15"/>
                        </a:lnTo>
                        <a:lnTo>
                          <a:pt x="13" y="15"/>
                        </a:lnTo>
                        <a:lnTo>
                          <a:pt x="13" y="15"/>
                        </a:lnTo>
                        <a:lnTo>
                          <a:pt x="12" y="15"/>
                        </a:lnTo>
                        <a:lnTo>
                          <a:pt x="12" y="15"/>
                        </a:lnTo>
                        <a:lnTo>
                          <a:pt x="11" y="15"/>
                        </a:lnTo>
                        <a:lnTo>
                          <a:pt x="11" y="15"/>
                        </a:lnTo>
                        <a:lnTo>
                          <a:pt x="10" y="15"/>
                        </a:lnTo>
                        <a:lnTo>
                          <a:pt x="10" y="15"/>
                        </a:lnTo>
                        <a:lnTo>
                          <a:pt x="10" y="15"/>
                        </a:lnTo>
                        <a:lnTo>
                          <a:pt x="9" y="15"/>
                        </a:lnTo>
                        <a:lnTo>
                          <a:pt x="8" y="15"/>
                        </a:lnTo>
                        <a:lnTo>
                          <a:pt x="8" y="15"/>
                        </a:lnTo>
                        <a:lnTo>
                          <a:pt x="8" y="15"/>
                        </a:lnTo>
                        <a:lnTo>
                          <a:pt x="7" y="15"/>
                        </a:lnTo>
                        <a:lnTo>
                          <a:pt x="6" y="15"/>
                        </a:lnTo>
                        <a:lnTo>
                          <a:pt x="6" y="15"/>
                        </a:lnTo>
                        <a:lnTo>
                          <a:pt x="6" y="15"/>
                        </a:lnTo>
                        <a:lnTo>
                          <a:pt x="5" y="14"/>
                        </a:lnTo>
                        <a:lnTo>
                          <a:pt x="4" y="14"/>
                        </a:lnTo>
                        <a:lnTo>
                          <a:pt x="4" y="14"/>
                        </a:lnTo>
                        <a:lnTo>
                          <a:pt x="4" y="14"/>
                        </a:lnTo>
                        <a:lnTo>
                          <a:pt x="3" y="14"/>
                        </a:lnTo>
                        <a:lnTo>
                          <a:pt x="3" y="14"/>
                        </a:lnTo>
                        <a:lnTo>
                          <a:pt x="2" y="14"/>
                        </a:lnTo>
                        <a:lnTo>
                          <a:pt x="2" y="14"/>
                        </a:lnTo>
                        <a:lnTo>
                          <a:pt x="1" y="14"/>
                        </a:lnTo>
                        <a:lnTo>
                          <a:pt x="1" y="14"/>
                        </a:lnTo>
                        <a:lnTo>
                          <a:pt x="0" y="14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08" name="Freeform 130"/>
                  <p:cNvSpPr>
                    <a:spLocks/>
                  </p:cNvSpPr>
                  <p:nvPr/>
                </p:nvSpPr>
                <p:spPr bwMode="auto">
                  <a:xfrm>
                    <a:off x="1390" y="1973"/>
                    <a:ext cx="23" cy="26"/>
                  </a:xfrm>
                  <a:custGeom>
                    <a:avLst/>
                    <a:gdLst/>
                    <a:ahLst/>
                    <a:cxnLst>
                      <a:cxn ang="0">
                        <a:pos x="22" y="0"/>
                      </a:cxn>
                      <a:cxn ang="0">
                        <a:pos x="22" y="0"/>
                      </a:cxn>
                      <a:cxn ang="0">
                        <a:pos x="21" y="0"/>
                      </a:cxn>
                      <a:cxn ang="0">
                        <a:pos x="21" y="1"/>
                      </a:cxn>
                      <a:cxn ang="0">
                        <a:pos x="21" y="1"/>
                      </a:cxn>
                      <a:cxn ang="0">
                        <a:pos x="20" y="1"/>
                      </a:cxn>
                      <a:cxn ang="0">
                        <a:pos x="20" y="2"/>
                      </a:cxn>
                      <a:cxn ang="0">
                        <a:pos x="19" y="3"/>
                      </a:cxn>
                      <a:cxn ang="0">
                        <a:pos x="18" y="3"/>
                      </a:cxn>
                      <a:cxn ang="0">
                        <a:pos x="18" y="4"/>
                      </a:cxn>
                      <a:cxn ang="0">
                        <a:pos x="17" y="5"/>
                      </a:cxn>
                      <a:cxn ang="0">
                        <a:pos x="16" y="6"/>
                      </a:cxn>
                      <a:cxn ang="0">
                        <a:pos x="16" y="7"/>
                      </a:cxn>
                      <a:cxn ang="0">
                        <a:pos x="15" y="8"/>
                      </a:cxn>
                      <a:cxn ang="0">
                        <a:pos x="14" y="9"/>
                      </a:cxn>
                      <a:cxn ang="0">
                        <a:pos x="13" y="10"/>
                      </a:cxn>
                      <a:cxn ang="0">
                        <a:pos x="12" y="11"/>
                      </a:cxn>
                      <a:cxn ang="0">
                        <a:pos x="11" y="12"/>
                      </a:cxn>
                      <a:cxn ang="0">
                        <a:pos x="10" y="13"/>
                      </a:cxn>
                      <a:cxn ang="0">
                        <a:pos x="9" y="14"/>
                      </a:cxn>
                      <a:cxn ang="0">
                        <a:pos x="8" y="15"/>
                      </a:cxn>
                      <a:cxn ang="0">
                        <a:pos x="8" y="16"/>
                      </a:cxn>
                      <a:cxn ang="0">
                        <a:pos x="6" y="17"/>
                      </a:cxn>
                      <a:cxn ang="0">
                        <a:pos x="6" y="18"/>
                      </a:cxn>
                      <a:cxn ang="0">
                        <a:pos x="5" y="19"/>
                      </a:cxn>
                      <a:cxn ang="0">
                        <a:pos x="4" y="20"/>
                      </a:cxn>
                      <a:cxn ang="0">
                        <a:pos x="3" y="21"/>
                      </a:cxn>
                      <a:cxn ang="0">
                        <a:pos x="3" y="22"/>
                      </a:cxn>
                      <a:cxn ang="0">
                        <a:pos x="2" y="22"/>
                      </a:cxn>
                      <a:cxn ang="0">
                        <a:pos x="1" y="23"/>
                      </a:cxn>
                      <a:cxn ang="0">
                        <a:pos x="1" y="24"/>
                      </a:cxn>
                      <a:cxn ang="0">
                        <a:pos x="0" y="25"/>
                      </a:cxn>
                      <a:cxn ang="0">
                        <a:pos x="0" y="25"/>
                      </a:cxn>
                      <a:cxn ang="0">
                        <a:pos x="0" y="25"/>
                      </a:cxn>
                      <a:cxn ang="0">
                        <a:pos x="0" y="25"/>
                      </a:cxn>
                      <a:cxn ang="0">
                        <a:pos x="0" y="25"/>
                      </a:cxn>
                      <a:cxn ang="0">
                        <a:pos x="0" y="25"/>
                      </a:cxn>
                      <a:cxn ang="0">
                        <a:pos x="0" y="25"/>
                      </a:cxn>
                      <a:cxn ang="0">
                        <a:pos x="0" y="25"/>
                      </a:cxn>
                      <a:cxn ang="0">
                        <a:pos x="0" y="25"/>
                      </a:cxn>
                      <a:cxn ang="0">
                        <a:pos x="0" y="25"/>
                      </a:cxn>
                      <a:cxn ang="0">
                        <a:pos x="0" y="25"/>
                      </a:cxn>
                      <a:cxn ang="0">
                        <a:pos x="0" y="25"/>
                      </a:cxn>
                      <a:cxn ang="0">
                        <a:pos x="0" y="25"/>
                      </a:cxn>
                      <a:cxn ang="0">
                        <a:pos x="0" y="25"/>
                      </a:cxn>
                      <a:cxn ang="0">
                        <a:pos x="0" y="25"/>
                      </a:cxn>
                      <a:cxn ang="0">
                        <a:pos x="0" y="25"/>
                      </a:cxn>
                      <a:cxn ang="0">
                        <a:pos x="0" y="25"/>
                      </a:cxn>
                      <a:cxn ang="0">
                        <a:pos x="0" y="25"/>
                      </a:cxn>
                      <a:cxn ang="0">
                        <a:pos x="0" y="25"/>
                      </a:cxn>
                      <a:cxn ang="0">
                        <a:pos x="0" y="25"/>
                      </a:cxn>
                      <a:cxn ang="0">
                        <a:pos x="0" y="25"/>
                      </a:cxn>
                      <a:cxn ang="0">
                        <a:pos x="0" y="25"/>
                      </a:cxn>
                      <a:cxn ang="0">
                        <a:pos x="0" y="25"/>
                      </a:cxn>
                      <a:cxn ang="0">
                        <a:pos x="0" y="25"/>
                      </a:cxn>
                      <a:cxn ang="0">
                        <a:pos x="0" y="25"/>
                      </a:cxn>
                      <a:cxn ang="0">
                        <a:pos x="0" y="25"/>
                      </a:cxn>
                      <a:cxn ang="0">
                        <a:pos x="0" y="25"/>
                      </a:cxn>
                      <a:cxn ang="0">
                        <a:pos x="0" y="25"/>
                      </a:cxn>
                      <a:cxn ang="0">
                        <a:pos x="0" y="25"/>
                      </a:cxn>
                      <a:cxn ang="0">
                        <a:pos x="0" y="25"/>
                      </a:cxn>
                      <a:cxn ang="0">
                        <a:pos x="0" y="25"/>
                      </a:cxn>
                      <a:cxn ang="0">
                        <a:pos x="0" y="25"/>
                      </a:cxn>
                    </a:cxnLst>
                    <a:rect l="0" t="0" r="r" b="b"/>
                    <a:pathLst>
                      <a:path w="23" h="26">
                        <a:moveTo>
                          <a:pt x="22" y="0"/>
                        </a:moveTo>
                        <a:lnTo>
                          <a:pt x="22" y="0"/>
                        </a:lnTo>
                        <a:lnTo>
                          <a:pt x="21" y="0"/>
                        </a:lnTo>
                        <a:lnTo>
                          <a:pt x="21" y="1"/>
                        </a:lnTo>
                        <a:lnTo>
                          <a:pt x="21" y="1"/>
                        </a:lnTo>
                        <a:lnTo>
                          <a:pt x="20" y="1"/>
                        </a:lnTo>
                        <a:lnTo>
                          <a:pt x="20" y="2"/>
                        </a:lnTo>
                        <a:lnTo>
                          <a:pt x="19" y="3"/>
                        </a:lnTo>
                        <a:lnTo>
                          <a:pt x="18" y="3"/>
                        </a:lnTo>
                        <a:lnTo>
                          <a:pt x="18" y="4"/>
                        </a:lnTo>
                        <a:lnTo>
                          <a:pt x="17" y="5"/>
                        </a:lnTo>
                        <a:lnTo>
                          <a:pt x="16" y="6"/>
                        </a:lnTo>
                        <a:lnTo>
                          <a:pt x="16" y="7"/>
                        </a:lnTo>
                        <a:lnTo>
                          <a:pt x="15" y="8"/>
                        </a:lnTo>
                        <a:lnTo>
                          <a:pt x="14" y="9"/>
                        </a:lnTo>
                        <a:lnTo>
                          <a:pt x="13" y="10"/>
                        </a:lnTo>
                        <a:lnTo>
                          <a:pt x="12" y="11"/>
                        </a:lnTo>
                        <a:lnTo>
                          <a:pt x="11" y="12"/>
                        </a:lnTo>
                        <a:lnTo>
                          <a:pt x="10" y="13"/>
                        </a:lnTo>
                        <a:lnTo>
                          <a:pt x="9" y="14"/>
                        </a:lnTo>
                        <a:lnTo>
                          <a:pt x="8" y="15"/>
                        </a:lnTo>
                        <a:lnTo>
                          <a:pt x="8" y="16"/>
                        </a:lnTo>
                        <a:lnTo>
                          <a:pt x="6" y="17"/>
                        </a:lnTo>
                        <a:lnTo>
                          <a:pt x="6" y="18"/>
                        </a:lnTo>
                        <a:lnTo>
                          <a:pt x="5" y="19"/>
                        </a:lnTo>
                        <a:lnTo>
                          <a:pt x="4" y="20"/>
                        </a:lnTo>
                        <a:lnTo>
                          <a:pt x="3" y="21"/>
                        </a:lnTo>
                        <a:lnTo>
                          <a:pt x="3" y="22"/>
                        </a:lnTo>
                        <a:lnTo>
                          <a:pt x="2" y="22"/>
                        </a:lnTo>
                        <a:lnTo>
                          <a:pt x="1" y="23"/>
                        </a:lnTo>
                        <a:lnTo>
                          <a:pt x="1" y="24"/>
                        </a:lnTo>
                        <a:lnTo>
                          <a:pt x="0" y="25"/>
                        </a:lnTo>
                        <a:lnTo>
                          <a:pt x="0" y="25"/>
                        </a:lnTo>
                        <a:lnTo>
                          <a:pt x="0" y="25"/>
                        </a:lnTo>
                        <a:lnTo>
                          <a:pt x="0" y="25"/>
                        </a:lnTo>
                        <a:lnTo>
                          <a:pt x="0" y="25"/>
                        </a:lnTo>
                        <a:lnTo>
                          <a:pt x="0" y="25"/>
                        </a:lnTo>
                        <a:lnTo>
                          <a:pt x="0" y="25"/>
                        </a:lnTo>
                        <a:lnTo>
                          <a:pt x="0" y="25"/>
                        </a:lnTo>
                        <a:lnTo>
                          <a:pt x="0" y="25"/>
                        </a:lnTo>
                        <a:lnTo>
                          <a:pt x="0" y="25"/>
                        </a:lnTo>
                        <a:lnTo>
                          <a:pt x="0" y="25"/>
                        </a:lnTo>
                        <a:lnTo>
                          <a:pt x="0" y="25"/>
                        </a:lnTo>
                        <a:lnTo>
                          <a:pt x="0" y="25"/>
                        </a:lnTo>
                        <a:lnTo>
                          <a:pt x="0" y="25"/>
                        </a:lnTo>
                        <a:lnTo>
                          <a:pt x="0" y="25"/>
                        </a:lnTo>
                        <a:lnTo>
                          <a:pt x="0" y="25"/>
                        </a:lnTo>
                        <a:lnTo>
                          <a:pt x="0" y="25"/>
                        </a:lnTo>
                        <a:lnTo>
                          <a:pt x="0" y="25"/>
                        </a:lnTo>
                        <a:lnTo>
                          <a:pt x="0" y="25"/>
                        </a:lnTo>
                        <a:lnTo>
                          <a:pt x="0" y="25"/>
                        </a:lnTo>
                        <a:lnTo>
                          <a:pt x="0" y="25"/>
                        </a:lnTo>
                        <a:lnTo>
                          <a:pt x="0" y="25"/>
                        </a:lnTo>
                        <a:lnTo>
                          <a:pt x="0" y="25"/>
                        </a:lnTo>
                        <a:lnTo>
                          <a:pt x="0" y="25"/>
                        </a:lnTo>
                        <a:lnTo>
                          <a:pt x="0" y="25"/>
                        </a:lnTo>
                        <a:lnTo>
                          <a:pt x="0" y="25"/>
                        </a:lnTo>
                        <a:lnTo>
                          <a:pt x="0" y="25"/>
                        </a:lnTo>
                        <a:lnTo>
                          <a:pt x="0" y="25"/>
                        </a:lnTo>
                        <a:lnTo>
                          <a:pt x="0" y="25"/>
                        </a:lnTo>
                        <a:lnTo>
                          <a:pt x="0" y="25"/>
                        </a:lnTo>
                        <a:lnTo>
                          <a:pt x="0" y="25"/>
                        </a:lnTo>
                        <a:lnTo>
                          <a:pt x="0" y="25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09" name="Line 13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386" y="1972"/>
                    <a:ext cx="22" cy="23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" name="Line 13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405" y="1952"/>
                    <a:ext cx="9" cy="17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1" name="Line 13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401" y="1950"/>
                    <a:ext cx="9" cy="17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2" name="Oval 134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1385" y="1959"/>
                    <a:ext cx="7" cy="7"/>
                  </a:xfrm>
                  <a:prstGeom prst="ellipse">
                    <a:avLst/>
                  </a:prstGeom>
                  <a:solidFill>
                    <a:srgbClr val="FF0066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3" name="Freeform 135"/>
                  <p:cNvSpPr>
                    <a:spLocks/>
                  </p:cNvSpPr>
                  <p:nvPr/>
                </p:nvSpPr>
                <p:spPr bwMode="auto">
                  <a:xfrm>
                    <a:off x="1300" y="1953"/>
                    <a:ext cx="33" cy="7"/>
                  </a:xfrm>
                  <a:custGeom>
                    <a:avLst/>
                    <a:gdLst/>
                    <a:ahLst/>
                    <a:cxnLst>
                      <a:cxn ang="0">
                        <a:pos x="32" y="0"/>
                      </a:cxn>
                      <a:cxn ang="0">
                        <a:pos x="31" y="1"/>
                      </a:cxn>
                      <a:cxn ang="0">
                        <a:pos x="30" y="1"/>
                      </a:cxn>
                      <a:cxn ang="0">
                        <a:pos x="30" y="1"/>
                      </a:cxn>
                      <a:cxn ang="0">
                        <a:pos x="30" y="1"/>
                      </a:cxn>
                      <a:cxn ang="0">
                        <a:pos x="29" y="2"/>
                      </a:cxn>
                      <a:cxn ang="0">
                        <a:pos x="28" y="2"/>
                      </a:cxn>
                      <a:cxn ang="0">
                        <a:pos x="28" y="3"/>
                      </a:cxn>
                      <a:cxn ang="0">
                        <a:pos x="28" y="3"/>
                      </a:cxn>
                      <a:cxn ang="0">
                        <a:pos x="27" y="3"/>
                      </a:cxn>
                      <a:cxn ang="0">
                        <a:pos x="26" y="3"/>
                      </a:cxn>
                      <a:cxn ang="0">
                        <a:pos x="26" y="3"/>
                      </a:cxn>
                      <a:cxn ang="0">
                        <a:pos x="26" y="4"/>
                      </a:cxn>
                      <a:cxn ang="0">
                        <a:pos x="25" y="4"/>
                      </a:cxn>
                      <a:cxn ang="0">
                        <a:pos x="24" y="4"/>
                      </a:cxn>
                      <a:cxn ang="0">
                        <a:pos x="24" y="4"/>
                      </a:cxn>
                      <a:cxn ang="0">
                        <a:pos x="24" y="5"/>
                      </a:cxn>
                      <a:cxn ang="0">
                        <a:pos x="23" y="5"/>
                      </a:cxn>
                      <a:cxn ang="0">
                        <a:pos x="22" y="5"/>
                      </a:cxn>
                      <a:cxn ang="0">
                        <a:pos x="22" y="5"/>
                      </a:cxn>
                      <a:cxn ang="0">
                        <a:pos x="21" y="5"/>
                      </a:cxn>
                      <a:cxn ang="0">
                        <a:pos x="21" y="5"/>
                      </a:cxn>
                      <a:cxn ang="0">
                        <a:pos x="20" y="5"/>
                      </a:cxn>
                      <a:cxn ang="0">
                        <a:pos x="20" y="5"/>
                      </a:cxn>
                      <a:cxn ang="0">
                        <a:pos x="19" y="6"/>
                      </a:cxn>
                      <a:cxn ang="0">
                        <a:pos x="18" y="6"/>
                      </a:cxn>
                      <a:cxn ang="0">
                        <a:pos x="18" y="6"/>
                      </a:cxn>
                      <a:cxn ang="0">
                        <a:pos x="17" y="6"/>
                      </a:cxn>
                      <a:cxn ang="0">
                        <a:pos x="17" y="6"/>
                      </a:cxn>
                      <a:cxn ang="0">
                        <a:pos x="16" y="6"/>
                      </a:cxn>
                      <a:cxn ang="0">
                        <a:pos x="16" y="6"/>
                      </a:cxn>
                      <a:cxn ang="0">
                        <a:pos x="15" y="6"/>
                      </a:cxn>
                      <a:cxn ang="0">
                        <a:pos x="14" y="6"/>
                      </a:cxn>
                      <a:cxn ang="0">
                        <a:pos x="13" y="6"/>
                      </a:cxn>
                      <a:cxn ang="0">
                        <a:pos x="13" y="6"/>
                      </a:cxn>
                      <a:cxn ang="0">
                        <a:pos x="12" y="6"/>
                      </a:cxn>
                      <a:cxn ang="0">
                        <a:pos x="12" y="6"/>
                      </a:cxn>
                      <a:cxn ang="0">
                        <a:pos x="11" y="6"/>
                      </a:cxn>
                      <a:cxn ang="0">
                        <a:pos x="11" y="6"/>
                      </a:cxn>
                      <a:cxn ang="0">
                        <a:pos x="10" y="5"/>
                      </a:cxn>
                      <a:cxn ang="0">
                        <a:pos x="10" y="5"/>
                      </a:cxn>
                      <a:cxn ang="0">
                        <a:pos x="9" y="5"/>
                      </a:cxn>
                      <a:cxn ang="0">
                        <a:pos x="8" y="5"/>
                      </a:cxn>
                      <a:cxn ang="0">
                        <a:pos x="8" y="5"/>
                      </a:cxn>
                      <a:cxn ang="0">
                        <a:pos x="8" y="5"/>
                      </a:cxn>
                      <a:cxn ang="0">
                        <a:pos x="7" y="5"/>
                      </a:cxn>
                      <a:cxn ang="0">
                        <a:pos x="7" y="5"/>
                      </a:cxn>
                      <a:cxn ang="0">
                        <a:pos x="6" y="5"/>
                      </a:cxn>
                      <a:cxn ang="0">
                        <a:pos x="6" y="4"/>
                      </a:cxn>
                      <a:cxn ang="0">
                        <a:pos x="5" y="4"/>
                      </a:cxn>
                      <a:cxn ang="0">
                        <a:pos x="5" y="4"/>
                      </a:cxn>
                      <a:cxn ang="0">
                        <a:pos x="4" y="4"/>
                      </a:cxn>
                      <a:cxn ang="0">
                        <a:pos x="4" y="3"/>
                      </a:cxn>
                      <a:cxn ang="0">
                        <a:pos x="3" y="3"/>
                      </a:cxn>
                      <a:cxn ang="0">
                        <a:pos x="3" y="3"/>
                      </a:cxn>
                      <a:cxn ang="0">
                        <a:pos x="2" y="3"/>
                      </a:cxn>
                      <a:cxn ang="0">
                        <a:pos x="2" y="3"/>
                      </a:cxn>
                      <a:cxn ang="0">
                        <a:pos x="2" y="3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0" y="2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33" h="7">
                        <a:moveTo>
                          <a:pt x="32" y="0"/>
                        </a:moveTo>
                        <a:lnTo>
                          <a:pt x="31" y="1"/>
                        </a:lnTo>
                        <a:lnTo>
                          <a:pt x="30" y="1"/>
                        </a:lnTo>
                        <a:lnTo>
                          <a:pt x="30" y="1"/>
                        </a:lnTo>
                        <a:lnTo>
                          <a:pt x="30" y="1"/>
                        </a:lnTo>
                        <a:lnTo>
                          <a:pt x="29" y="2"/>
                        </a:lnTo>
                        <a:lnTo>
                          <a:pt x="28" y="2"/>
                        </a:lnTo>
                        <a:lnTo>
                          <a:pt x="28" y="3"/>
                        </a:lnTo>
                        <a:lnTo>
                          <a:pt x="28" y="3"/>
                        </a:lnTo>
                        <a:lnTo>
                          <a:pt x="27" y="3"/>
                        </a:lnTo>
                        <a:lnTo>
                          <a:pt x="26" y="3"/>
                        </a:lnTo>
                        <a:lnTo>
                          <a:pt x="26" y="3"/>
                        </a:lnTo>
                        <a:lnTo>
                          <a:pt x="26" y="4"/>
                        </a:lnTo>
                        <a:lnTo>
                          <a:pt x="25" y="4"/>
                        </a:lnTo>
                        <a:lnTo>
                          <a:pt x="24" y="4"/>
                        </a:lnTo>
                        <a:lnTo>
                          <a:pt x="24" y="4"/>
                        </a:lnTo>
                        <a:lnTo>
                          <a:pt x="24" y="5"/>
                        </a:lnTo>
                        <a:lnTo>
                          <a:pt x="23" y="5"/>
                        </a:lnTo>
                        <a:lnTo>
                          <a:pt x="22" y="5"/>
                        </a:lnTo>
                        <a:lnTo>
                          <a:pt x="22" y="5"/>
                        </a:lnTo>
                        <a:lnTo>
                          <a:pt x="21" y="5"/>
                        </a:lnTo>
                        <a:lnTo>
                          <a:pt x="21" y="5"/>
                        </a:lnTo>
                        <a:lnTo>
                          <a:pt x="20" y="5"/>
                        </a:lnTo>
                        <a:lnTo>
                          <a:pt x="20" y="5"/>
                        </a:lnTo>
                        <a:lnTo>
                          <a:pt x="19" y="6"/>
                        </a:lnTo>
                        <a:lnTo>
                          <a:pt x="18" y="6"/>
                        </a:lnTo>
                        <a:lnTo>
                          <a:pt x="18" y="6"/>
                        </a:lnTo>
                        <a:lnTo>
                          <a:pt x="17" y="6"/>
                        </a:lnTo>
                        <a:lnTo>
                          <a:pt x="17" y="6"/>
                        </a:lnTo>
                        <a:lnTo>
                          <a:pt x="16" y="6"/>
                        </a:lnTo>
                        <a:lnTo>
                          <a:pt x="16" y="6"/>
                        </a:lnTo>
                        <a:lnTo>
                          <a:pt x="15" y="6"/>
                        </a:lnTo>
                        <a:lnTo>
                          <a:pt x="14" y="6"/>
                        </a:lnTo>
                        <a:lnTo>
                          <a:pt x="13" y="6"/>
                        </a:lnTo>
                        <a:lnTo>
                          <a:pt x="13" y="6"/>
                        </a:lnTo>
                        <a:lnTo>
                          <a:pt x="12" y="6"/>
                        </a:lnTo>
                        <a:lnTo>
                          <a:pt x="12" y="6"/>
                        </a:lnTo>
                        <a:lnTo>
                          <a:pt x="11" y="6"/>
                        </a:lnTo>
                        <a:lnTo>
                          <a:pt x="11" y="6"/>
                        </a:lnTo>
                        <a:lnTo>
                          <a:pt x="10" y="5"/>
                        </a:lnTo>
                        <a:lnTo>
                          <a:pt x="10" y="5"/>
                        </a:lnTo>
                        <a:lnTo>
                          <a:pt x="9" y="5"/>
                        </a:lnTo>
                        <a:lnTo>
                          <a:pt x="8" y="5"/>
                        </a:lnTo>
                        <a:lnTo>
                          <a:pt x="8" y="5"/>
                        </a:lnTo>
                        <a:lnTo>
                          <a:pt x="8" y="5"/>
                        </a:lnTo>
                        <a:lnTo>
                          <a:pt x="7" y="5"/>
                        </a:lnTo>
                        <a:lnTo>
                          <a:pt x="7" y="5"/>
                        </a:lnTo>
                        <a:lnTo>
                          <a:pt x="6" y="5"/>
                        </a:lnTo>
                        <a:lnTo>
                          <a:pt x="6" y="4"/>
                        </a:lnTo>
                        <a:lnTo>
                          <a:pt x="5" y="4"/>
                        </a:lnTo>
                        <a:lnTo>
                          <a:pt x="5" y="4"/>
                        </a:lnTo>
                        <a:lnTo>
                          <a:pt x="4" y="4"/>
                        </a:lnTo>
                        <a:lnTo>
                          <a:pt x="4" y="3"/>
                        </a:lnTo>
                        <a:lnTo>
                          <a:pt x="3" y="3"/>
                        </a:lnTo>
                        <a:lnTo>
                          <a:pt x="3" y="3"/>
                        </a:lnTo>
                        <a:lnTo>
                          <a:pt x="2" y="3"/>
                        </a:lnTo>
                        <a:lnTo>
                          <a:pt x="2" y="3"/>
                        </a:lnTo>
                        <a:lnTo>
                          <a:pt x="2" y="3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0" y="2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14" name="Freeform 136"/>
                  <p:cNvSpPr>
                    <a:spLocks/>
                  </p:cNvSpPr>
                  <p:nvPr/>
                </p:nvSpPr>
                <p:spPr bwMode="auto">
                  <a:xfrm>
                    <a:off x="1328" y="1986"/>
                    <a:ext cx="25" cy="11"/>
                  </a:xfrm>
                  <a:custGeom>
                    <a:avLst/>
                    <a:gdLst/>
                    <a:ahLst/>
                    <a:cxnLst>
                      <a:cxn ang="0">
                        <a:pos x="24" y="0"/>
                      </a:cxn>
                      <a:cxn ang="0">
                        <a:pos x="22" y="0"/>
                      </a:cxn>
                      <a:cxn ang="0">
                        <a:pos x="21" y="0"/>
                      </a:cxn>
                      <a:cxn ang="0">
                        <a:pos x="20" y="0"/>
                      </a:cxn>
                      <a:cxn ang="0">
                        <a:pos x="20" y="0"/>
                      </a:cxn>
                      <a:cxn ang="0">
                        <a:pos x="19" y="0"/>
                      </a:cxn>
                      <a:cxn ang="0">
                        <a:pos x="18" y="0"/>
                      </a:cxn>
                      <a:cxn ang="0">
                        <a:pos x="17" y="1"/>
                      </a:cxn>
                      <a:cxn ang="0">
                        <a:pos x="16" y="1"/>
                      </a:cxn>
                      <a:cxn ang="0">
                        <a:pos x="16" y="1"/>
                      </a:cxn>
                      <a:cxn ang="0">
                        <a:pos x="14" y="1"/>
                      </a:cxn>
                      <a:cxn ang="0">
                        <a:pos x="14" y="2"/>
                      </a:cxn>
                      <a:cxn ang="0">
                        <a:pos x="13" y="2"/>
                      </a:cxn>
                      <a:cxn ang="0">
                        <a:pos x="12" y="2"/>
                      </a:cxn>
                      <a:cxn ang="0">
                        <a:pos x="12" y="2"/>
                      </a:cxn>
                      <a:cxn ang="0">
                        <a:pos x="11" y="3"/>
                      </a:cxn>
                      <a:cxn ang="0">
                        <a:pos x="10" y="3"/>
                      </a:cxn>
                      <a:cxn ang="0">
                        <a:pos x="9" y="3"/>
                      </a:cxn>
                      <a:cxn ang="0">
                        <a:pos x="8" y="4"/>
                      </a:cxn>
                      <a:cxn ang="0">
                        <a:pos x="8" y="4"/>
                      </a:cxn>
                      <a:cxn ang="0">
                        <a:pos x="7" y="4"/>
                      </a:cxn>
                      <a:cxn ang="0">
                        <a:pos x="6" y="5"/>
                      </a:cxn>
                      <a:cxn ang="0">
                        <a:pos x="6" y="5"/>
                      </a:cxn>
                      <a:cxn ang="0">
                        <a:pos x="5" y="6"/>
                      </a:cxn>
                      <a:cxn ang="0">
                        <a:pos x="4" y="6"/>
                      </a:cxn>
                      <a:cxn ang="0">
                        <a:pos x="3" y="6"/>
                      </a:cxn>
                      <a:cxn ang="0">
                        <a:pos x="3" y="7"/>
                      </a:cxn>
                      <a:cxn ang="0">
                        <a:pos x="2" y="7"/>
                      </a:cxn>
                      <a:cxn ang="0">
                        <a:pos x="1" y="8"/>
                      </a:cxn>
                      <a:cxn ang="0">
                        <a:pos x="1" y="8"/>
                      </a:cxn>
                      <a:cxn ang="0">
                        <a:pos x="0" y="9"/>
                      </a:cxn>
                      <a:cxn ang="0">
                        <a:pos x="0" y="10"/>
                      </a:cxn>
                    </a:cxnLst>
                    <a:rect l="0" t="0" r="r" b="b"/>
                    <a:pathLst>
                      <a:path w="25" h="11">
                        <a:moveTo>
                          <a:pt x="24" y="0"/>
                        </a:moveTo>
                        <a:lnTo>
                          <a:pt x="22" y="0"/>
                        </a:lnTo>
                        <a:lnTo>
                          <a:pt x="21" y="0"/>
                        </a:lnTo>
                        <a:lnTo>
                          <a:pt x="20" y="0"/>
                        </a:lnTo>
                        <a:lnTo>
                          <a:pt x="20" y="0"/>
                        </a:lnTo>
                        <a:lnTo>
                          <a:pt x="19" y="0"/>
                        </a:lnTo>
                        <a:lnTo>
                          <a:pt x="18" y="0"/>
                        </a:lnTo>
                        <a:lnTo>
                          <a:pt x="17" y="1"/>
                        </a:lnTo>
                        <a:lnTo>
                          <a:pt x="16" y="1"/>
                        </a:lnTo>
                        <a:lnTo>
                          <a:pt x="16" y="1"/>
                        </a:lnTo>
                        <a:lnTo>
                          <a:pt x="14" y="1"/>
                        </a:lnTo>
                        <a:lnTo>
                          <a:pt x="14" y="2"/>
                        </a:lnTo>
                        <a:lnTo>
                          <a:pt x="13" y="2"/>
                        </a:lnTo>
                        <a:lnTo>
                          <a:pt x="12" y="2"/>
                        </a:lnTo>
                        <a:lnTo>
                          <a:pt x="12" y="2"/>
                        </a:lnTo>
                        <a:lnTo>
                          <a:pt x="11" y="3"/>
                        </a:lnTo>
                        <a:lnTo>
                          <a:pt x="10" y="3"/>
                        </a:lnTo>
                        <a:lnTo>
                          <a:pt x="9" y="3"/>
                        </a:lnTo>
                        <a:lnTo>
                          <a:pt x="8" y="4"/>
                        </a:lnTo>
                        <a:lnTo>
                          <a:pt x="8" y="4"/>
                        </a:lnTo>
                        <a:lnTo>
                          <a:pt x="7" y="4"/>
                        </a:lnTo>
                        <a:lnTo>
                          <a:pt x="6" y="5"/>
                        </a:lnTo>
                        <a:lnTo>
                          <a:pt x="6" y="5"/>
                        </a:lnTo>
                        <a:lnTo>
                          <a:pt x="5" y="6"/>
                        </a:lnTo>
                        <a:lnTo>
                          <a:pt x="4" y="6"/>
                        </a:lnTo>
                        <a:lnTo>
                          <a:pt x="3" y="6"/>
                        </a:lnTo>
                        <a:lnTo>
                          <a:pt x="3" y="7"/>
                        </a:lnTo>
                        <a:lnTo>
                          <a:pt x="2" y="7"/>
                        </a:lnTo>
                        <a:lnTo>
                          <a:pt x="1" y="8"/>
                        </a:lnTo>
                        <a:lnTo>
                          <a:pt x="1" y="8"/>
                        </a:lnTo>
                        <a:lnTo>
                          <a:pt x="0" y="9"/>
                        </a:lnTo>
                        <a:lnTo>
                          <a:pt x="0" y="10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15" name="Freeform 137"/>
                  <p:cNvSpPr>
                    <a:spLocks/>
                  </p:cNvSpPr>
                  <p:nvPr/>
                </p:nvSpPr>
                <p:spPr bwMode="auto">
                  <a:xfrm>
                    <a:off x="1169" y="1931"/>
                    <a:ext cx="133" cy="28"/>
                  </a:xfrm>
                  <a:custGeom>
                    <a:avLst/>
                    <a:gdLst/>
                    <a:ahLst/>
                    <a:cxnLst>
                      <a:cxn ang="0">
                        <a:pos x="132" y="23"/>
                      </a:cxn>
                      <a:cxn ang="0">
                        <a:pos x="128" y="20"/>
                      </a:cxn>
                      <a:cxn ang="0">
                        <a:pos x="127" y="19"/>
                      </a:cxn>
                      <a:cxn ang="0">
                        <a:pos x="125" y="17"/>
                      </a:cxn>
                      <a:cxn ang="0">
                        <a:pos x="123" y="16"/>
                      </a:cxn>
                      <a:cxn ang="0">
                        <a:pos x="121" y="15"/>
                      </a:cxn>
                      <a:cxn ang="0">
                        <a:pos x="119" y="14"/>
                      </a:cxn>
                      <a:cxn ang="0">
                        <a:pos x="118" y="13"/>
                      </a:cxn>
                      <a:cxn ang="0">
                        <a:pos x="116" y="12"/>
                      </a:cxn>
                      <a:cxn ang="0">
                        <a:pos x="114" y="11"/>
                      </a:cxn>
                      <a:cxn ang="0">
                        <a:pos x="112" y="10"/>
                      </a:cxn>
                      <a:cxn ang="0">
                        <a:pos x="110" y="9"/>
                      </a:cxn>
                      <a:cxn ang="0">
                        <a:pos x="108" y="8"/>
                      </a:cxn>
                      <a:cxn ang="0">
                        <a:pos x="106" y="7"/>
                      </a:cxn>
                      <a:cxn ang="0">
                        <a:pos x="104" y="7"/>
                      </a:cxn>
                      <a:cxn ang="0">
                        <a:pos x="102" y="6"/>
                      </a:cxn>
                      <a:cxn ang="0">
                        <a:pos x="100" y="5"/>
                      </a:cxn>
                      <a:cxn ang="0">
                        <a:pos x="98" y="5"/>
                      </a:cxn>
                      <a:cxn ang="0">
                        <a:pos x="96" y="4"/>
                      </a:cxn>
                      <a:cxn ang="0">
                        <a:pos x="94" y="3"/>
                      </a:cxn>
                      <a:cxn ang="0">
                        <a:pos x="92" y="3"/>
                      </a:cxn>
                      <a:cxn ang="0">
                        <a:pos x="90" y="2"/>
                      </a:cxn>
                      <a:cxn ang="0">
                        <a:pos x="88" y="2"/>
                      </a:cxn>
                      <a:cxn ang="0">
                        <a:pos x="86" y="1"/>
                      </a:cxn>
                      <a:cxn ang="0">
                        <a:pos x="83" y="1"/>
                      </a:cxn>
                      <a:cxn ang="0">
                        <a:pos x="81" y="1"/>
                      </a:cxn>
                      <a:cxn ang="0">
                        <a:pos x="79" y="1"/>
                      </a:cxn>
                      <a:cxn ang="0">
                        <a:pos x="77" y="0"/>
                      </a:cxn>
                      <a:cxn ang="0">
                        <a:pos x="75" y="0"/>
                      </a:cxn>
                      <a:cxn ang="0">
                        <a:pos x="73" y="0"/>
                      </a:cxn>
                      <a:cxn ang="0">
                        <a:pos x="70" y="0"/>
                      </a:cxn>
                      <a:cxn ang="0">
                        <a:pos x="68" y="0"/>
                      </a:cxn>
                      <a:cxn ang="0">
                        <a:pos x="63" y="0"/>
                      </a:cxn>
                      <a:cxn ang="0">
                        <a:pos x="61" y="0"/>
                      </a:cxn>
                      <a:cxn ang="0">
                        <a:pos x="58" y="1"/>
                      </a:cxn>
                      <a:cxn ang="0">
                        <a:pos x="56" y="1"/>
                      </a:cxn>
                      <a:cxn ang="0">
                        <a:pos x="53" y="1"/>
                      </a:cxn>
                      <a:cxn ang="0">
                        <a:pos x="51" y="1"/>
                      </a:cxn>
                      <a:cxn ang="0">
                        <a:pos x="49" y="2"/>
                      </a:cxn>
                      <a:cxn ang="0">
                        <a:pos x="47" y="2"/>
                      </a:cxn>
                      <a:cxn ang="0">
                        <a:pos x="44" y="3"/>
                      </a:cxn>
                      <a:cxn ang="0">
                        <a:pos x="42" y="3"/>
                      </a:cxn>
                      <a:cxn ang="0">
                        <a:pos x="40" y="4"/>
                      </a:cxn>
                      <a:cxn ang="0">
                        <a:pos x="37" y="5"/>
                      </a:cxn>
                      <a:cxn ang="0">
                        <a:pos x="35" y="5"/>
                      </a:cxn>
                      <a:cxn ang="0">
                        <a:pos x="33" y="6"/>
                      </a:cxn>
                      <a:cxn ang="0">
                        <a:pos x="31" y="7"/>
                      </a:cxn>
                      <a:cxn ang="0">
                        <a:pos x="29" y="8"/>
                      </a:cxn>
                      <a:cxn ang="0">
                        <a:pos x="27" y="9"/>
                      </a:cxn>
                      <a:cxn ang="0">
                        <a:pos x="25" y="10"/>
                      </a:cxn>
                      <a:cxn ang="0">
                        <a:pos x="22" y="11"/>
                      </a:cxn>
                      <a:cxn ang="0">
                        <a:pos x="20" y="12"/>
                      </a:cxn>
                      <a:cxn ang="0">
                        <a:pos x="18" y="13"/>
                      </a:cxn>
                      <a:cxn ang="0">
                        <a:pos x="16" y="14"/>
                      </a:cxn>
                      <a:cxn ang="0">
                        <a:pos x="14" y="15"/>
                      </a:cxn>
                      <a:cxn ang="0">
                        <a:pos x="13" y="17"/>
                      </a:cxn>
                      <a:cxn ang="0">
                        <a:pos x="11" y="18"/>
                      </a:cxn>
                      <a:cxn ang="0">
                        <a:pos x="9" y="19"/>
                      </a:cxn>
                      <a:cxn ang="0">
                        <a:pos x="7" y="21"/>
                      </a:cxn>
                      <a:cxn ang="0">
                        <a:pos x="5" y="22"/>
                      </a:cxn>
                      <a:cxn ang="0">
                        <a:pos x="3" y="23"/>
                      </a:cxn>
                      <a:cxn ang="0">
                        <a:pos x="2" y="25"/>
                      </a:cxn>
                      <a:cxn ang="0">
                        <a:pos x="0" y="27"/>
                      </a:cxn>
                    </a:cxnLst>
                    <a:rect l="0" t="0" r="r" b="b"/>
                    <a:pathLst>
                      <a:path w="133" h="28">
                        <a:moveTo>
                          <a:pt x="132" y="23"/>
                        </a:moveTo>
                        <a:lnTo>
                          <a:pt x="128" y="20"/>
                        </a:lnTo>
                        <a:lnTo>
                          <a:pt x="127" y="19"/>
                        </a:lnTo>
                        <a:lnTo>
                          <a:pt x="125" y="17"/>
                        </a:lnTo>
                        <a:lnTo>
                          <a:pt x="123" y="16"/>
                        </a:lnTo>
                        <a:lnTo>
                          <a:pt x="121" y="15"/>
                        </a:lnTo>
                        <a:lnTo>
                          <a:pt x="119" y="14"/>
                        </a:lnTo>
                        <a:lnTo>
                          <a:pt x="118" y="13"/>
                        </a:lnTo>
                        <a:lnTo>
                          <a:pt x="116" y="12"/>
                        </a:lnTo>
                        <a:lnTo>
                          <a:pt x="114" y="11"/>
                        </a:lnTo>
                        <a:lnTo>
                          <a:pt x="112" y="10"/>
                        </a:lnTo>
                        <a:lnTo>
                          <a:pt x="110" y="9"/>
                        </a:lnTo>
                        <a:lnTo>
                          <a:pt x="108" y="8"/>
                        </a:lnTo>
                        <a:lnTo>
                          <a:pt x="106" y="7"/>
                        </a:lnTo>
                        <a:lnTo>
                          <a:pt x="104" y="7"/>
                        </a:lnTo>
                        <a:lnTo>
                          <a:pt x="102" y="6"/>
                        </a:lnTo>
                        <a:lnTo>
                          <a:pt x="100" y="5"/>
                        </a:lnTo>
                        <a:lnTo>
                          <a:pt x="98" y="5"/>
                        </a:lnTo>
                        <a:lnTo>
                          <a:pt x="96" y="4"/>
                        </a:lnTo>
                        <a:lnTo>
                          <a:pt x="94" y="3"/>
                        </a:lnTo>
                        <a:lnTo>
                          <a:pt x="92" y="3"/>
                        </a:lnTo>
                        <a:lnTo>
                          <a:pt x="90" y="2"/>
                        </a:lnTo>
                        <a:lnTo>
                          <a:pt x="88" y="2"/>
                        </a:lnTo>
                        <a:lnTo>
                          <a:pt x="86" y="1"/>
                        </a:lnTo>
                        <a:lnTo>
                          <a:pt x="83" y="1"/>
                        </a:lnTo>
                        <a:lnTo>
                          <a:pt x="81" y="1"/>
                        </a:lnTo>
                        <a:lnTo>
                          <a:pt x="79" y="1"/>
                        </a:lnTo>
                        <a:lnTo>
                          <a:pt x="77" y="0"/>
                        </a:lnTo>
                        <a:lnTo>
                          <a:pt x="75" y="0"/>
                        </a:lnTo>
                        <a:lnTo>
                          <a:pt x="73" y="0"/>
                        </a:lnTo>
                        <a:lnTo>
                          <a:pt x="70" y="0"/>
                        </a:lnTo>
                        <a:lnTo>
                          <a:pt x="68" y="0"/>
                        </a:lnTo>
                        <a:lnTo>
                          <a:pt x="63" y="0"/>
                        </a:lnTo>
                        <a:lnTo>
                          <a:pt x="61" y="0"/>
                        </a:lnTo>
                        <a:lnTo>
                          <a:pt x="58" y="1"/>
                        </a:lnTo>
                        <a:lnTo>
                          <a:pt x="56" y="1"/>
                        </a:lnTo>
                        <a:lnTo>
                          <a:pt x="53" y="1"/>
                        </a:lnTo>
                        <a:lnTo>
                          <a:pt x="51" y="1"/>
                        </a:lnTo>
                        <a:lnTo>
                          <a:pt x="49" y="2"/>
                        </a:lnTo>
                        <a:lnTo>
                          <a:pt x="47" y="2"/>
                        </a:lnTo>
                        <a:lnTo>
                          <a:pt x="44" y="3"/>
                        </a:lnTo>
                        <a:lnTo>
                          <a:pt x="42" y="3"/>
                        </a:lnTo>
                        <a:lnTo>
                          <a:pt x="40" y="4"/>
                        </a:lnTo>
                        <a:lnTo>
                          <a:pt x="37" y="5"/>
                        </a:lnTo>
                        <a:lnTo>
                          <a:pt x="35" y="5"/>
                        </a:lnTo>
                        <a:lnTo>
                          <a:pt x="33" y="6"/>
                        </a:lnTo>
                        <a:lnTo>
                          <a:pt x="31" y="7"/>
                        </a:lnTo>
                        <a:lnTo>
                          <a:pt x="29" y="8"/>
                        </a:lnTo>
                        <a:lnTo>
                          <a:pt x="27" y="9"/>
                        </a:lnTo>
                        <a:lnTo>
                          <a:pt x="25" y="10"/>
                        </a:lnTo>
                        <a:lnTo>
                          <a:pt x="22" y="11"/>
                        </a:lnTo>
                        <a:lnTo>
                          <a:pt x="20" y="12"/>
                        </a:lnTo>
                        <a:lnTo>
                          <a:pt x="18" y="13"/>
                        </a:lnTo>
                        <a:lnTo>
                          <a:pt x="16" y="14"/>
                        </a:lnTo>
                        <a:lnTo>
                          <a:pt x="14" y="15"/>
                        </a:lnTo>
                        <a:lnTo>
                          <a:pt x="13" y="17"/>
                        </a:lnTo>
                        <a:lnTo>
                          <a:pt x="11" y="18"/>
                        </a:lnTo>
                        <a:lnTo>
                          <a:pt x="9" y="19"/>
                        </a:lnTo>
                        <a:lnTo>
                          <a:pt x="7" y="21"/>
                        </a:lnTo>
                        <a:lnTo>
                          <a:pt x="5" y="22"/>
                        </a:lnTo>
                        <a:lnTo>
                          <a:pt x="3" y="23"/>
                        </a:lnTo>
                        <a:lnTo>
                          <a:pt x="2" y="25"/>
                        </a:lnTo>
                        <a:lnTo>
                          <a:pt x="0" y="27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16" name="Freeform 138"/>
                  <p:cNvSpPr>
                    <a:spLocks/>
                  </p:cNvSpPr>
                  <p:nvPr/>
                </p:nvSpPr>
                <p:spPr bwMode="auto">
                  <a:xfrm>
                    <a:off x="1160" y="1958"/>
                    <a:ext cx="10" cy="37"/>
                  </a:xfrm>
                  <a:custGeom>
                    <a:avLst/>
                    <a:gdLst/>
                    <a:ahLst/>
                    <a:cxnLst>
                      <a:cxn ang="0">
                        <a:pos x="9" y="0"/>
                      </a:cxn>
                      <a:cxn ang="0">
                        <a:pos x="8" y="1"/>
                      </a:cxn>
                      <a:cxn ang="0">
                        <a:pos x="8" y="1"/>
                      </a:cxn>
                      <a:cxn ang="0">
                        <a:pos x="7" y="2"/>
                      </a:cxn>
                      <a:cxn ang="0">
                        <a:pos x="6" y="2"/>
                      </a:cxn>
                      <a:cxn ang="0">
                        <a:pos x="6" y="3"/>
                      </a:cxn>
                      <a:cxn ang="0">
                        <a:pos x="6" y="4"/>
                      </a:cxn>
                      <a:cxn ang="0">
                        <a:pos x="5" y="4"/>
                      </a:cxn>
                      <a:cxn ang="0">
                        <a:pos x="5" y="5"/>
                      </a:cxn>
                      <a:cxn ang="0">
                        <a:pos x="4" y="6"/>
                      </a:cxn>
                      <a:cxn ang="0">
                        <a:pos x="4" y="7"/>
                      </a:cxn>
                      <a:cxn ang="0">
                        <a:pos x="4" y="7"/>
                      </a:cxn>
                      <a:cxn ang="0">
                        <a:pos x="3" y="8"/>
                      </a:cxn>
                      <a:cxn ang="0">
                        <a:pos x="3" y="9"/>
                      </a:cxn>
                      <a:cxn ang="0">
                        <a:pos x="3" y="10"/>
                      </a:cxn>
                      <a:cxn ang="0">
                        <a:pos x="2" y="10"/>
                      </a:cxn>
                      <a:cxn ang="0">
                        <a:pos x="2" y="11"/>
                      </a:cxn>
                      <a:cxn ang="0">
                        <a:pos x="2" y="12"/>
                      </a:cxn>
                      <a:cxn ang="0">
                        <a:pos x="2" y="13"/>
                      </a:cxn>
                      <a:cxn ang="0">
                        <a:pos x="2" y="14"/>
                      </a:cxn>
                      <a:cxn ang="0">
                        <a:pos x="1" y="14"/>
                      </a:cxn>
                      <a:cxn ang="0">
                        <a:pos x="1" y="15"/>
                      </a:cxn>
                      <a:cxn ang="0">
                        <a:pos x="1" y="16"/>
                      </a:cxn>
                      <a:cxn ang="0">
                        <a:pos x="1" y="17"/>
                      </a:cxn>
                      <a:cxn ang="0">
                        <a:pos x="1" y="18"/>
                      </a:cxn>
                      <a:cxn ang="0">
                        <a:pos x="0" y="18"/>
                      </a:cxn>
                      <a:cxn ang="0">
                        <a:pos x="0" y="19"/>
                      </a:cxn>
                      <a:cxn ang="0">
                        <a:pos x="0" y="20"/>
                      </a:cxn>
                      <a:cxn ang="0">
                        <a:pos x="0" y="21"/>
                      </a:cxn>
                      <a:cxn ang="0">
                        <a:pos x="0" y="22"/>
                      </a:cxn>
                      <a:cxn ang="0">
                        <a:pos x="0" y="22"/>
                      </a:cxn>
                      <a:cxn ang="0">
                        <a:pos x="0" y="24"/>
                      </a:cxn>
                      <a:cxn ang="0">
                        <a:pos x="0" y="24"/>
                      </a:cxn>
                      <a:cxn ang="0">
                        <a:pos x="0" y="24"/>
                      </a:cxn>
                      <a:cxn ang="0">
                        <a:pos x="0" y="25"/>
                      </a:cxn>
                      <a:cxn ang="0">
                        <a:pos x="0" y="26"/>
                      </a:cxn>
                      <a:cxn ang="0">
                        <a:pos x="0" y="26"/>
                      </a:cxn>
                      <a:cxn ang="0">
                        <a:pos x="0" y="26"/>
                      </a:cxn>
                      <a:cxn ang="0">
                        <a:pos x="0" y="27"/>
                      </a:cxn>
                      <a:cxn ang="0">
                        <a:pos x="0" y="27"/>
                      </a:cxn>
                      <a:cxn ang="0">
                        <a:pos x="0" y="28"/>
                      </a:cxn>
                      <a:cxn ang="0">
                        <a:pos x="0" y="28"/>
                      </a:cxn>
                      <a:cxn ang="0">
                        <a:pos x="0" y="28"/>
                      </a:cxn>
                      <a:cxn ang="0">
                        <a:pos x="0" y="29"/>
                      </a:cxn>
                      <a:cxn ang="0">
                        <a:pos x="1" y="29"/>
                      </a:cxn>
                      <a:cxn ang="0">
                        <a:pos x="1" y="30"/>
                      </a:cxn>
                      <a:cxn ang="0">
                        <a:pos x="1" y="30"/>
                      </a:cxn>
                      <a:cxn ang="0">
                        <a:pos x="1" y="30"/>
                      </a:cxn>
                      <a:cxn ang="0">
                        <a:pos x="1" y="31"/>
                      </a:cxn>
                      <a:cxn ang="0">
                        <a:pos x="1" y="31"/>
                      </a:cxn>
                      <a:cxn ang="0">
                        <a:pos x="1" y="32"/>
                      </a:cxn>
                      <a:cxn ang="0">
                        <a:pos x="1" y="32"/>
                      </a:cxn>
                      <a:cxn ang="0">
                        <a:pos x="1" y="32"/>
                      </a:cxn>
                      <a:cxn ang="0">
                        <a:pos x="2" y="33"/>
                      </a:cxn>
                      <a:cxn ang="0">
                        <a:pos x="2" y="33"/>
                      </a:cxn>
                      <a:cxn ang="0">
                        <a:pos x="2" y="34"/>
                      </a:cxn>
                      <a:cxn ang="0">
                        <a:pos x="2" y="34"/>
                      </a:cxn>
                      <a:cxn ang="0">
                        <a:pos x="2" y="34"/>
                      </a:cxn>
                      <a:cxn ang="0">
                        <a:pos x="2" y="35"/>
                      </a:cxn>
                      <a:cxn ang="0">
                        <a:pos x="2" y="35"/>
                      </a:cxn>
                      <a:cxn ang="0">
                        <a:pos x="2" y="36"/>
                      </a:cxn>
                      <a:cxn ang="0">
                        <a:pos x="2" y="36"/>
                      </a:cxn>
                      <a:cxn ang="0">
                        <a:pos x="3" y="36"/>
                      </a:cxn>
                    </a:cxnLst>
                    <a:rect l="0" t="0" r="r" b="b"/>
                    <a:pathLst>
                      <a:path w="10" h="37">
                        <a:moveTo>
                          <a:pt x="9" y="0"/>
                        </a:moveTo>
                        <a:lnTo>
                          <a:pt x="8" y="1"/>
                        </a:lnTo>
                        <a:lnTo>
                          <a:pt x="8" y="1"/>
                        </a:lnTo>
                        <a:lnTo>
                          <a:pt x="7" y="2"/>
                        </a:lnTo>
                        <a:lnTo>
                          <a:pt x="6" y="2"/>
                        </a:lnTo>
                        <a:lnTo>
                          <a:pt x="6" y="3"/>
                        </a:lnTo>
                        <a:lnTo>
                          <a:pt x="6" y="4"/>
                        </a:lnTo>
                        <a:lnTo>
                          <a:pt x="5" y="4"/>
                        </a:lnTo>
                        <a:lnTo>
                          <a:pt x="5" y="5"/>
                        </a:lnTo>
                        <a:lnTo>
                          <a:pt x="4" y="6"/>
                        </a:lnTo>
                        <a:lnTo>
                          <a:pt x="4" y="7"/>
                        </a:lnTo>
                        <a:lnTo>
                          <a:pt x="4" y="7"/>
                        </a:lnTo>
                        <a:lnTo>
                          <a:pt x="3" y="8"/>
                        </a:lnTo>
                        <a:lnTo>
                          <a:pt x="3" y="9"/>
                        </a:lnTo>
                        <a:lnTo>
                          <a:pt x="3" y="10"/>
                        </a:lnTo>
                        <a:lnTo>
                          <a:pt x="2" y="10"/>
                        </a:lnTo>
                        <a:lnTo>
                          <a:pt x="2" y="11"/>
                        </a:lnTo>
                        <a:lnTo>
                          <a:pt x="2" y="12"/>
                        </a:lnTo>
                        <a:lnTo>
                          <a:pt x="2" y="13"/>
                        </a:lnTo>
                        <a:lnTo>
                          <a:pt x="2" y="14"/>
                        </a:lnTo>
                        <a:lnTo>
                          <a:pt x="1" y="14"/>
                        </a:lnTo>
                        <a:lnTo>
                          <a:pt x="1" y="15"/>
                        </a:lnTo>
                        <a:lnTo>
                          <a:pt x="1" y="16"/>
                        </a:lnTo>
                        <a:lnTo>
                          <a:pt x="1" y="17"/>
                        </a:lnTo>
                        <a:lnTo>
                          <a:pt x="1" y="18"/>
                        </a:lnTo>
                        <a:lnTo>
                          <a:pt x="0" y="18"/>
                        </a:lnTo>
                        <a:lnTo>
                          <a:pt x="0" y="19"/>
                        </a:lnTo>
                        <a:lnTo>
                          <a:pt x="0" y="20"/>
                        </a:lnTo>
                        <a:lnTo>
                          <a:pt x="0" y="21"/>
                        </a:lnTo>
                        <a:lnTo>
                          <a:pt x="0" y="22"/>
                        </a:lnTo>
                        <a:lnTo>
                          <a:pt x="0" y="22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lnTo>
                          <a:pt x="0" y="25"/>
                        </a:lnTo>
                        <a:lnTo>
                          <a:pt x="0" y="26"/>
                        </a:lnTo>
                        <a:lnTo>
                          <a:pt x="0" y="26"/>
                        </a:lnTo>
                        <a:lnTo>
                          <a:pt x="0" y="26"/>
                        </a:lnTo>
                        <a:lnTo>
                          <a:pt x="0" y="27"/>
                        </a:lnTo>
                        <a:lnTo>
                          <a:pt x="0" y="27"/>
                        </a:lnTo>
                        <a:lnTo>
                          <a:pt x="0" y="28"/>
                        </a:lnTo>
                        <a:lnTo>
                          <a:pt x="0" y="28"/>
                        </a:lnTo>
                        <a:lnTo>
                          <a:pt x="0" y="28"/>
                        </a:lnTo>
                        <a:lnTo>
                          <a:pt x="0" y="29"/>
                        </a:lnTo>
                        <a:lnTo>
                          <a:pt x="1" y="29"/>
                        </a:lnTo>
                        <a:lnTo>
                          <a:pt x="1" y="30"/>
                        </a:lnTo>
                        <a:lnTo>
                          <a:pt x="1" y="30"/>
                        </a:lnTo>
                        <a:lnTo>
                          <a:pt x="1" y="30"/>
                        </a:lnTo>
                        <a:lnTo>
                          <a:pt x="1" y="31"/>
                        </a:lnTo>
                        <a:lnTo>
                          <a:pt x="1" y="31"/>
                        </a:lnTo>
                        <a:lnTo>
                          <a:pt x="1" y="32"/>
                        </a:lnTo>
                        <a:lnTo>
                          <a:pt x="1" y="32"/>
                        </a:lnTo>
                        <a:lnTo>
                          <a:pt x="1" y="32"/>
                        </a:lnTo>
                        <a:lnTo>
                          <a:pt x="2" y="33"/>
                        </a:lnTo>
                        <a:lnTo>
                          <a:pt x="2" y="33"/>
                        </a:lnTo>
                        <a:lnTo>
                          <a:pt x="2" y="34"/>
                        </a:lnTo>
                        <a:lnTo>
                          <a:pt x="2" y="34"/>
                        </a:lnTo>
                        <a:lnTo>
                          <a:pt x="2" y="34"/>
                        </a:lnTo>
                        <a:lnTo>
                          <a:pt x="2" y="35"/>
                        </a:lnTo>
                        <a:lnTo>
                          <a:pt x="2" y="35"/>
                        </a:lnTo>
                        <a:lnTo>
                          <a:pt x="2" y="36"/>
                        </a:lnTo>
                        <a:lnTo>
                          <a:pt x="2" y="36"/>
                        </a:lnTo>
                        <a:lnTo>
                          <a:pt x="3" y="36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217" name="Group 139"/>
                  <p:cNvGrpSpPr>
                    <a:grpSpLocks/>
                  </p:cNvGrpSpPr>
                  <p:nvPr/>
                </p:nvGrpSpPr>
                <p:grpSpPr bwMode="auto">
                  <a:xfrm>
                    <a:off x="1192" y="2024"/>
                    <a:ext cx="65" cy="10"/>
                    <a:chOff x="1248" y="1962"/>
                    <a:chExt cx="65" cy="10"/>
                  </a:xfrm>
                </p:grpSpPr>
                <p:sp>
                  <p:nvSpPr>
                    <p:cNvPr id="241" name="Freeform 140"/>
                    <p:cNvSpPr>
                      <a:spLocks/>
                    </p:cNvSpPr>
                    <p:nvPr/>
                  </p:nvSpPr>
                  <p:spPr bwMode="auto">
                    <a:xfrm>
                      <a:off x="1248" y="1963"/>
                      <a:ext cx="55" cy="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"/>
                        </a:cxn>
                        <a:cxn ang="0">
                          <a:pos x="2" y="4"/>
                        </a:cxn>
                        <a:cxn ang="0">
                          <a:pos x="4" y="4"/>
                        </a:cxn>
                        <a:cxn ang="0">
                          <a:pos x="5" y="4"/>
                        </a:cxn>
                        <a:cxn ang="0">
                          <a:pos x="6" y="3"/>
                        </a:cxn>
                        <a:cxn ang="0">
                          <a:pos x="7" y="3"/>
                        </a:cxn>
                        <a:cxn ang="0">
                          <a:pos x="8" y="3"/>
                        </a:cxn>
                        <a:cxn ang="0">
                          <a:pos x="9" y="3"/>
                        </a:cxn>
                        <a:cxn ang="0">
                          <a:pos x="10" y="3"/>
                        </a:cxn>
                        <a:cxn ang="0">
                          <a:pos x="12" y="2"/>
                        </a:cxn>
                        <a:cxn ang="0">
                          <a:pos x="13" y="2"/>
                        </a:cxn>
                        <a:cxn ang="0">
                          <a:pos x="14" y="2"/>
                        </a:cxn>
                        <a:cxn ang="0">
                          <a:pos x="15" y="2"/>
                        </a:cxn>
                        <a:cxn ang="0">
                          <a:pos x="16" y="1"/>
                        </a:cxn>
                        <a:cxn ang="0">
                          <a:pos x="17" y="1"/>
                        </a:cxn>
                        <a:cxn ang="0">
                          <a:pos x="18" y="1"/>
                        </a:cxn>
                        <a:cxn ang="0">
                          <a:pos x="20" y="1"/>
                        </a:cxn>
                        <a:cxn ang="0">
                          <a:pos x="21" y="1"/>
                        </a:cxn>
                        <a:cxn ang="0">
                          <a:pos x="22" y="1"/>
                        </a:cxn>
                        <a:cxn ang="0">
                          <a:pos x="23" y="1"/>
                        </a:cxn>
                        <a:cxn ang="0">
                          <a:pos x="24" y="1"/>
                        </a:cxn>
                        <a:cxn ang="0">
                          <a:pos x="26" y="1"/>
                        </a:cxn>
                        <a:cxn ang="0">
                          <a:pos x="27" y="0"/>
                        </a:cxn>
                        <a:cxn ang="0">
                          <a:pos x="28" y="0"/>
                        </a:cxn>
                        <a:cxn ang="0">
                          <a:pos x="29" y="0"/>
                        </a:cxn>
                        <a:cxn ang="0">
                          <a:pos x="30" y="0"/>
                        </a:cxn>
                        <a:cxn ang="0">
                          <a:pos x="32" y="0"/>
                        </a:cxn>
                        <a:cxn ang="0">
                          <a:pos x="33" y="0"/>
                        </a:cxn>
                        <a:cxn ang="0">
                          <a:pos x="34" y="0"/>
                        </a:cxn>
                        <a:cxn ang="0">
                          <a:pos x="35" y="0"/>
                        </a:cxn>
                        <a:cxn ang="0">
                          <a:pos x="36" y="0"/>
                        </a:cxn>
                        <a:cxn ang="0">
                          <a:pos x="38" y="0"/>
                        </a:cxn>
                        <a:cxn ang="0">
                          <a:pos x="39" y="0"/>
                        </a:cxn>
                        <a:cxn ang="0">
                          <a:pos x="39" y="0"/>
                        </a:cxn>
                        <a:cxn ang="0">
                          <a:pos x="40" y="0"/>
                        </a:cxn>
                        <a:cxn ang="0">
                          <a:pos x="40" y="0"/>
                        </a:cxn>
                        <a:cxn ang="0">
                          <a:pos x="41" y="0"/>
                        </a:cxn>
                        <a:cxn ang="0">
                          <a:pos x="42" y="0"/>
                        </a:cxn>
                        <a:cxn ang="0">
                          <a:pos x="42" y="0"/>
                        </a:cxn>
                        <a:cxn ang="0">
                          <a:pos x="42" y="0"/>
                        </a:cxn>
                        <a:cxn ang="0">
                          <a:pos x="43" y="0"/>
                        </a:cxn>
                        <a:cxn ang="0">
                          <a:pos x="44" y="0"/>
                        </a:cxn>
                        <a:cxn ang="0">
                          <a:pos x="44" y="0"/>
                        </a:cxn>
                        <a:cxn ang="0">
                          <a:pos x="44" y="0"/>
                        </a:cxn>
                        <a:cxn ang="0">
                          <a:pos x="45" y="0"/>
                        </a:cxn>
                        <a:cxn ang="0">
                          <a:pos x="46" y="0"/>
                        </a:cxn>
                        <a:cxn ang="0">
                          <a:pos x="46" y="0"/>
                        </a:cxn>
                        <a:cxn ang="0">
                          <a:pos x="46" y="0"/>
                        </a:cxn>
                        <a:cxn ang="0">
                          <a:pos x="47" y="0"/>
                        </a:cxn>
                        <a:cxn ang="0">
                          <a:pos x="47" y="0"/>
                        </a:cxn>
                        <a:cxn ang="0">
                          <a:pos x="48" y="0"/>
                        </a:cxn>
                        <a:cxn ang="0">
                          <a:pos x="48" y="0"/>
                        </a:cxn>
                        <a:cxn ang="0">
                          <a:pos x="49" y="1"/>
                        </a:cxn>
                        <a:cxn ang="0">
                          <a:pos x="49" y="1"/>
                        </a:cxn>
                        <a:cxn ang="0">
                          <a:pos x="50" y="1"/>
                        </a:cxn>
                        <a:cxn ang="0">
                          <a:pos x="50" y="1"/>
                        </a:cxn>
                        <a:cxn ang="0">
                          <a:pos x="51" y="1"/>
                        </a:cxn>
                        <a:cxn ang="0">
                          <a:pos x="51" y="1"/>
                        </a:cxn>
                        <a:cxn ang="0">
                          <a:pos x="52" y="1"/>
                        </a:cxn>
                        <a:cxn ang="0">
                          <a:pos x="52" y="1"/>
                        </a:cxn>
                        <a:cxn ang="0">
                          <a:pos x="53" y="1"/>
                        </a:cxn>
                        <a:cxn ang="0">
                          <a:pos x="53" y="1"/>
                        </a:cxn>
                        <a:cxn ang="0">
                          <a:pos x="54" y="1"/>
                        </a:cxn>
                      </a:cxnLst>
                      <a:rect l="0" t="0" r="r" b="b"/>
                      <a:pathLst>
                        <a:path w="55" h="6">
                          <a:moveTo>
                            <a:pt x="0" y="5"/>
                          </a:moveTo>
                          <a:lnTo>
                            <a:pt x="2" y="4"/>
                          </a:lnTo>
                          <a:lnTo>
                            <a:pt x="4" y="4"/>
                          </a:lnTo>
                          <a:lnTo>
                            <a:pt x="5" y="4"/>
                          </a:lnTo>
                          <a:lnTo>
                            <a:pt x="6" y="3"/>
                          </a:lnTo>
                          <a:lnTo>
                            <a:pt x="7" y="3"/>
                          </a:lnTo>
                          <a:lnTo>
                            <a:pt x="8" y="3"/>
                          </a:lnTo>
                          <a:lnTo>
                            <a:pt x="9" y="3"/>
                          </a:lnTo>
                          <a:lnTo>
                            <a:pt x="10" y="3"/>
                          </a:lnTo>
                          <a:lnTo>
                            <a:pt x="12" y="2"/>
                          </a:lnTo>
                          <a:lnTo>
                            <a:pt x="13" y="2"/>
                          </a:lnTo>
                          <a:lnTo>
                            <a:pt x="14" y="2"/>
                          </a:lnTo>
                          <a:lnTo>
                            <a:pt x="15" y="2"/>
                          </a:lnTo>
                          <a:lnTo>
                            <a:pt x="16" y="1"/>
                          </a:lnTo>
                          <a:lnTo>
                            <a:pt x="17" y="1"/>
                          </a:lnTo>
                          <a:lnTo>
                            <a:pt x="18" y="1"/>
                          </a:lnTo>
                          <a:lnTo>
                            <a:pt x="20" y="1"/>
                          </a:lnTo>
                          <a:lnTo>
                            <a:pt x="21" y="1"/>
                          </a:lnTo>
                          <a:lnTo>
                            <a:pt x="22" y="1"/>
                          </a:lnTo>
                          <a:lnTo>
                            <a:pt x="23" y="1"/>
                          </a:lnTo>
                          <a:lnTo>
                            <a:pt x="24" y="1"/>
                          </a:lnTo>
                          <a:lnTo>
                            <a:pt x="26" y="1"/>
                          </a:lnTo>
                          <a:lnTo>
                            <a:pt x="27" y="0"/>
                          </a:lnTo>
                          <a:lnTo>
                            <a:pt x="28" y="0"/>
                          </a:lnTo>
                          <a:lnTo>
                            <a:pt x="29" y="0"/>
                          </a:lnTo>
                          <a:lnTo>
                            <a:pt x="30" y="0"/>
                          </a:lnTo>
                          <a:lnTo>
                            <a:pt x="32" y="0"/>
                          </a:lnTo>
                          <a:lnTo>
                            <a:pt x="33" y="0"/>
                          </a:lnTo>
                          <a:lnTo>
                            <a:pt x="34" y="0"/>
                          </a:lnTo>
                          <a:lnTo>
                            <a:pt x="35" y="0"/>
                          </a:lnTo>
                          <a:lnTo>
                            <a:pt x="36" y="0"/>
                          </a:lnTo>
                          <a:lnTo>
                            <a:pt x="38" y="0"/>
                          </a:lnTo>
                          <a:lnTo>
                            <a:pt x="39" y="0"/>
                          </a:lnTo>
                          <a:lnTo>
                            <a:pt x="39" y="0"/>
                          </a:lnTo>
                          <a:lnTo>
                            <a:pt x="40" y="0"/>
                          </a:lnTo>
                          <a:lnTo>
                            <a:pt x="40" y="0"/>
                          </a:lnTo>
                          <a:lnTo>
                            <a:pt x="41" y="0"/>
                          </a:lnTo>
                          <a:lnTo>
                            <a:pt x="42" y="0"/>
                          </a:lnTo>
                          <a:lnTo>
                            <a:pt x="42" y="0"/>
                          </a:lnTo>
                          <a:lnTo>
                            <a:pt x="42" y="0"/>
                          </a:lnTo>
                          <a:lnTo>
                            <a:pt x="43" y="0"/>
                          </a:lnTo>
                          <a:lnTo>
                            <a:pt x="44" y="0"/>
                          </a:lnTo>
                          <a:lnTo>
                            <a:pt x="44" y="0"/>
                          </a:lnTo>
                          <a:lnTo>
                            <a:pt x="44" y="0"/>
                          </a:lnTo>
                          <a:lnTo>
                            <a:pt x="45" y="0"/>
                          </a:lnTo>
                          <a:lnTo>
                            <a:pt x="46" y="0"/>
                          </a:lnTo>
                          <a:lnTo>
                            <a:pt x="46" y="0"/>
                          </a:lnTo>
                          <a:lnTo>
                            <a:pt x="46" y="0"/>
                          </a:lnTo>
                          <a:lnTo>
                            <a:pt x="47" y="0"/>
                          </a:lnTo>
                          <a:lnTo>
                            <a:pt x="47" y="0"/>
                          </a:lnTo>
                          <a:lnTo>
                            <a:pt x="48" y="0"/>
                          </a:lnTo>
                          <a:lnTo>
                            <a:pt x="48" y="0"/>
                          </a:lnTo>
                          <a:lnTo>
                            <a:pt x="49" y="1"/>
                          </a:lnTo>
                          <a:lnTo>
                            <a:pt x="49" y="1"/>
                          </a:lnTo>
                          <a:lnTo>
                            <a:pt x="50" y="1"/>
                          </a:lnTo>
                          <a:lnTo>
                            <a:pt x="50" y="1"/>
                          </a:lnTo>
                          <a:lnTo>
                            <a:pt x="51" y="1"/>
                          </a:lnTo>
                          <a:lnTo>
                            <a:pt x="51" y="1"/>
                          </a:lnTo>
                          <a:lnTo>
                            <a:pt x="52" y="1"/>
                          </a:lnTo>
                          <a:lnTo>
                            <a:pt x="52" y="1"/>
                          </a:lnTo>
                          <a:lnTo>
                            <a:pt x="53" y="1"/>
                          </a:lnTo>
                          <a:lnTo>
                            <a:pt x="53" y="1"/>
                          </a:lnTo>
                          <a:lnTo>
                            <a:pt x="54" y="1"/>
                          </a:lnTo>
                        </a:path>
                      </a:pathLst>
                    </a:custGeom>
                    <a:noFill/>
                    <a:ln w="127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42" name="Freeform 141"/>
                    <p:cNvSpPr>
                      <a:spLocks/>
                    </p:cNvSpPr>
                    <p:nvPr/>
                  </p:nvSpPr>
                  <p:spPr bwMode="auto">
                    <a:xfrm>
                      <a:off x="1303" y="1962"/>
                      <a:ext cx="10" cy="1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"/>
                        </a:cxn>
                        <a:cxn ang="0">
                          <a:pos x="0" y="1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1" y="0"/>
                        </a:cxn>
                        <a:cxn ang="0">
                          <a:pos x="1" y="0"/>
                        </a:cxn>
                        <a:cxn ang="0">
                          <a:pos x="1" y="0"/>
                        </a:cxn>
                        <a:cxn ang="0">
                          <a:pos x="1" y="0"/>
                        </a:cxn>
                        <a:cxn ang="0">
                          <a:pos x="1" y="0"/>
                        </a:cxn>
                        <a:cxn ang="0">
                          <a:pos x="1" y="0"/>
                        </a:cxn>
                        <a:cxn ang="0">
                          <a:pos x="2" y="0"/>
                        </a:cxn>
                        <a:cxn ang="0">
                          <a:pos x="2" y="0"/>
                        </a:cxn>
                        <a:cxn ang="0">
                          <a:pos x="2" y="0"/>
                        </a:cxn>
                        <a:cxn ang="0">
                          <a:pos x="2" y="0"/>
                        </a:cxn>
                        <a:cxn ang="0">
                          <a:pos x="3" y="0"/>
                        </a:cxn>
                        <a:cxn ang="0">
                          <a:pos x="3" y="0"/>
                        </a:cxn>
                        <a:cxn ang="0">
                          <a:pos x="4" y="0"/>
                        </a:cxn>
                        <a:cxn ang="0">
                          <a:pos x="4" y="0"/>
                        </a:cxn>
                        <a:cxn ang="0">
                          <a:pos x="5" y="0"/>
                        </a:cxn>
                        <a:cxn ang="0">
                          <a:pos x="5" y="0"/>
                        </a:cxn>
                        <a:cxn ang="0">
                          <a:pos x="6" y="0"/>
                        </a:cxn>
                        <a:cxn ang="0">
                          <a:pos x="6" y="1"/>
                        </a:cxn>
                        <a:cxn ang="0">
                          <a:pos x="7" y="1"/>
                        </a:cxn>
                        <a:cxn ang="0">
                          <a:pos x="7" y="2"/>
                        </a:cxn>
                        <a:cxn ang="0">
                          <a:pos x="7" y="2"/>
                        </a:cxn>
                        <a:cxn ang="0">
                          <a:pos x="7" y="2"/>
                        </a:cxn>
                        <a:cxn ang="0">
                          <a:pos x="8" y="3"/>
                        </a:cxn>
                        <a:cxn ang="0">
                          <a:pos x="8" y="4"/>
                        </a:cxn>
                        <a:cxn ang="0">
                          <a:pos x="8" y="4"/>
                        </a:cxn>
                        <a:cxn ang="0">
                          <a:pos x="8" y="4"/>
                        </a:cxn>
                        <a:cxn ang="0">
                          <a:pos x="8" y="5"/>
                        </a:cxn>
                        <a:cxn ang="0">
                          <a:pos x="8" y="6"/>
                        </a:cxn>
                        <a:cxn ang="0">
                          <a:pos x="8" y="6"/>
                        </a:cxn>
                        <a:cxn ang="0">
                          <a:pos x="8" y="6"/>
                        </a:cxn>
                        <a:cxn ang="0">
                          <a:pos x="8" y="6"/>
                        </a:cxn>
                        <a:cxn ang="0">
                          <a:pos x="8" y="7"/>
                        </a:cxn>
                        <a:cxn ang="0">
                          <a:pos x="8" y="7"/>
                        </a:cxn>
                        <a:cxn ang="0">
                          <a:pos x="8" y="7"/>
                        </a:cxn>
                        <a:cxn ang="0">
                          <a:pos x="8" y="7"/>
                        </a:cxn>
                        <a:cxn ang="0">
                          <a:pos x="8" y="8"/>
                        </a:cxn>
                        <a:cxn ang="0">
                          <a:pos x="8" y="8"/>
                        </a:cxn>
                        <a:cxn ang="0">
                          <a:pos x="8" y="8"/>
                        </a:cxn>
                        <a:cxn ang="0">
                          <a:pos x="8" y="8"/>
                        </a:cxn>
                        <a:cxn ang="0">
                          <a:pos x="7" y="8"/>
                        </a:cxn>
                        <a:cxn ang="0">
                          <a:pos x="7" y="8"/>
                        </a:cxn>
                        <a:cxn ang="0">
                          <a:pos x="7" y="9"/>
                        </a:cxn>
                        <a:cxn ang="0">
                          <a:pos x="7" y="9"/>
                        </a:cxn>
                      </a:cxnLst>
                      <a:rect l="0" t="0" r="r" b="b"/>
                      <a:pathLst>
                        <a:path w="10" h="10">
                          <a:moveTo>
                            <a:pt x="0" y="1"/>
                          </a:moveTo>
                          <a:lnTo>
                            <a:pt x="0" y="1"/>
                          </a:lnTo>
                          <a:lnTo>
                            <a:pt x="0" y="1"/>
                          </a:lnTo>
                          <a:lnTo>
                            <a:pt x="0" y="1"/>
                          </a:lnTo>
                          <a:lnTo>
                            <a:pt x="0" y="1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1" y="0"/>
                          </a:lnTo>
                          <a:lnTo>
                            <a:pt x="1" y="0"/>
                          </a:lnTo>
                          <a:lnTo>
                            <a:pt x="1" y="0"/>
                          </a:lnTo>
                          <a:lnTo>
                            <a:pt x="1" y="0"/>
                          </a:lnTo>
                          <a:lnTo>
                            <a:pt x="1" y="0"/>
                          </a:lnTo>
                          <a:lnTo>
                            <a:pt x="1" y="0"/>
                          </a:lnTo>
                          <a:lnTo>
                            <a:pt x="1" y="0"/>
                          </a:lnTo>
                          <a:lnTo>
                            <a:pt x="1" y="0"/>
                          </a:lnTo>
                          <a:lnTo>
                            <a:pt x="1" y="0"/>
                          </a:lnTo>
                          <a:lnTo>
                            <a:pt x="1" y="0"/>
                          </a:lnTo>
                          <a:lnTo>
                            <a:pt x="1" y="0"/>
                          </a:lnTo>
                          <a:lnTo>
                            <a:pt x="1" y="0"/>
                          </a:lnTo>
                          <a:lnTo>
                            <a:pt x="2" y="0"/>
                          </a:lnTo>
                          <a:lnTo>
                            <a:pt x="2" y="0"/>
                          </a:lnTo>
                          <a:lnTo>
                            <a:pt x="2" y="0"/>
                          </a:lnTo>
                          <a:lnTo>
                            <a:pt x="2" y="0"/>
                          </a:lnTo>
                          <a:lnTo>
                            <a:pt x="2" y="0"/>
                          </a:lnTo>
                          <a:lnTo>
                            <a:pt x="2" y="0"/>
                          </a:lnTo>
                          <a:lnTo>
                            <a:pt x="2" y="0"/>
                          </a:lnTo>
                          <a:lnTo>
                            <a:pt x="3" y="0"/>
                          </a:lnTo>
                          <a:lnTo>
                            <a:pt x="3" y="0"/>
                          </a:lnTo>
                          <a:lnTo>
                            <a:pt x="3" y="0"/>
                          </a:lnTo>
                          <a:lnTo>
                            <a:pt x="3" y="0"/>
                          </a:lnTo>
                          <a:lnTo>
                            <a:pt x="3" y="0"/>
                          </a:lnTo>
                          <a:lnTo>
                            <a:pt x="4" y="0"/>
                          </a:lnTo>
                          <a:lnTo>
                            <a:pt x="4" y="0"/>
                          </a:lnTo>
                          <a:lnTo>
                            <a:pt x="4" y="0"/>
                          </a:lnTo>
                          <a:lnTo>
                            <a:pt x="5" y="0"/>
                          </a:lnTo>
                          <a:lnTo>
                            <a:pt x="5" y="0"/>
                          </a:lnTo>
                          <a:lnTo>
                            <a:pt x="5" y="0"/>
                          </a:lnTo>
                          <a:lnTo>
                            <a:pt x="5" y="0"/>
                          </a:lnTo>
                          <a:lnTo>
                            <a:pt x="5" y="0"/>
                          </a:lnTo>
                          <a:lnTo>
                            <a:pt x="6" y="0"/>
                          </a:lnTo>
                          <a:lnTo>
                            <a:pt x="6" y="1"/>
                          </a:lnTo>
                          <a:lnTo>
                            <a:pt x="6" y="1"/>
                          </a:lnTo>
                          <a:lnTo>
                            <a:pt x="6" y="1"/>
                          </a:lnTo>
                          <a:lnTo>
                            <a:pt x="7" y="1"/>
                          </a:lnTo>
                          <a:lnTo>
                            <a:pt x="7" y="2"/>
                          </a:lnTo>
                          <a:lnTo>
                            <a:pt x="7" y="2"/>
                          </a:lnTo>
                          <a:lnTo>
                            <a:pt x="7" y="2"/>
                          </a:lnTo>
                          <a:lnTo>
                            <a:pt x="7" y="2"/>
                          </a:lnTo>
                          <a:lnTo>
                            <a:pt x="7" y="2"/>
                          </a:lnTo>
                          <a:lnTo>
                            <a:pt x="7" y="2"/>
                          </a:lnTo>
                          <a:lnTo>
                            <a:pt x="8" y="3"/>
                          </a:lnTo>
                          <a:lnTo>
                            <a:pt x="8" y="3"/>
                          </a:lnTo>
                          <a:lnTo>
                            <a:pt x="8" y="3"/>
                          </a:lnTo>
                          <a:lnTo>
                            <a:pt x="8" y="4"/>
                          </a:lnTo>
                          <a:lnTo>
                            <a:pt x="8" y="4"/>
                          </a:lnTo>
                          <a:lnTo>
                            <a:pt x="8" y="4"/>
                          </a:lnTo>
                          <a:lnTo>
                            <a:pt x="8" y="4"/>
                          </a:lnTo>
                          <a:lnTo>
                            <a:pt x="8" y="4"/>
                          </a:lnTo>
                          <a:lnTo>
                            <a:pt x="8" y="5"/>
                          </a:lnTo>
                          <a:lnTo>
                            <a:pt x="8" y="5"/>
                          </a:lnTo>
                          <a:lnTo>
                            <a:pt x="9" y="6"/>
                          </a:lnTo>
                          <a:lnTo>
                            <a:pt x="8" y="6"/>
                          </a:lnTo>
                          <a:lnTo>
                            <a:pt x="8" y="6"/>
                          </a:lnTo>
                          <a:lnTo>
                            <a:pt x="8" y="6"/>
                          </a:lnTo>
                          <a:lnTo>
                            <a:pt x="8" y="6"/>
                          </a:lnTo>
                          <a:lnTo>
                            <a:pt x="8" y="6"/>
                          </a:lnTo>
                          <a:lnTo>
                            <a:pt x="8" y="6"/>
                          </a:lnTo>
                          <a:lnTo>
                            <a:pt x="8" y="6"/>
                          </a:lnTo>
                          <a:lnTo>
                            <a:pt x="8" y="6"/>
                          </a:lnTo>
                          <a:lnTo>
                            <a:pt x="8" y="7"/>
                          </a:lnTo>
                          <a:lnTo>
                            <a:pt x="8" y="7"/>
                          </a:lnTo>
                          <a:lnTo>
                            <a:pt x="8" y="7"/>
                          </a:lnTo>
                          <a:lnTo>
                            <a:pt x="8" y="7"/>
                          </a:lnTo>
                          <a:lnTo>
                            <a:pt x="8" y="7"/>
                          </a:lnTo>
                          <a:lnTo>
                            <a:pt x="8" y="7"/>
                          </a:lnTo>
                          <a:lnTo>
                            <a:pt x="8" y="7"/>
                          </a:lnTo>
                          <a:lnTo>
                            <a:pt x="8" y="8"/>
                          </a:lnTo>
                          <a:lnTo>
                            <a:pt x="8" y="8"/>
                          </a:lnTo>
                          <a:lnTo>
                            <a:pt x="8" y="8"/>
                          </a:lnTo>
                          <a:lnTo>
                            <a:pt x="8" y="8"/>
                          </a:lnTo>
                          <a:lnTo>
                            <a:pt x="8" y="8"/>
                          </a:lnTo>
                          <a:lnTo>
                            <a:pt x="8" y="8"/>
                          </a:lnTo>
                          <a:lnTo>
                            <a:pt x="8" y="8"/>
                          </a:lnTo>
                          <a:lnTo>
                            <a:pt x="8" y="8"/>
                          </a:lnTo>
                          <a:lnTo>
                            <a:pt x="8" y="8"/>
                          </a:lnTo>
                          <a:lnTo>
                            <a:pt x="7" y="8"/>
                          </a:lnTo>
                          <a:lnTo>
                            <a:pt x="7" y="8"/>
                          </a:lnTo>
                          <a:lnTo>
                            <a:pt x="7" y="8"/>
                          </a:lnTo>
                          <a:lnTo>
                            <a:pt x="7" y="9"/>
                          </a:lnTo>
                          <a:lnTo>
                            <a:pt x="7" y="9"/>
                          </a:lnTo>
                          <a:lnTo>
                            <a:pt x="7" y="9"/>
                          </a:lnTo>
                          <a:lnTo>
                            <a:pt x="7" y="9"/>
                          </a:lnTo>
                        </a:path>
                      </a:pathLst>
                    </a:custGeom>
                    <a:noFill/>
                    <a:ln w="127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218" name="Freeform 142"/>
                  <p:cNvSpPr>
                    <a:spLocks/>
                  </p:cNvSpPr>
                  <p:nvPr/>
                </p:nvSpPr>
                <p:spPr bwMode="auto">
                  <a:xfrm>
                    <a:off x="1201" y="1970"/>
                    <a:ext cx="26" cy="55"/>
                  </a:xfrm>
                  <a:custGeom>
                    <a:avLst/>
                    <a:gdLst/>
                    <a:ahLst/>
                    <a:cxnLst>
                      <a:cxn ang="0">
                        <a:pos x="14" y="0"/>
                      </a:cxn>
                      <a:cxn ang="0">
                        <a:pos x="15" y="1"/>
                      </a:cxn>
                      <a:cxn ang="0">
                        <a:pos x="16" y="2"/>
                      </a:cxn>
                      <a:cxn ang="0">
                        <a:pos x="17" y="2"/>
                      </a:cxn>
                      <a:cxn ang="0">
                        <a:pos x="17" y="3"/>
                      </a:cxn>
                      <a:cxn ang="0">
                        <a:pos x="17" y="4"/>
                      </a:cxn>
                      <a:cxn ang="0">
                        <a:pos x="18" y="4"/>
                      </a:cxn>
                      <a:cxn ang="0">
                        <a:pos x="19" y="5"/>
                      </a:cxn>
                      <a:cxn ang="0">
                        <a:pos x="19" y="6"/>
                      </a:cxn>
                      <a:cxn ang="0">
                        <a:pos x="19" y="6"/>
                      </a:cxn>
                      <a:cxn ang="0">
                        <a:pos x="20" y="7"/>
                      </a:cxn>
                      <a:cxn ang="0">
                        <a:pos x="20" y="8"/>
                      </a:cxn>
                      <a:cxn ang="0">
                        <a:pos x="21" y="8"/>
                      </a:cxn>
                      <a:cxn ang="0">
                        <a:pos x="21" y="9"/>
                      </a:cxn>
                      <a:cxn ang="0">
                        <a:pos x="21" y="10"/>
                      </a:cxn>
                      <a:cxn ang="0">
                        <a:pos x="22" y="10"/>
                      </a:cxn>
                      <a:cxn ang="0">
                        <a:pos x="22" y="11"/>
                      </a:cxn>
                      <a:cxn ang="0">
                        <a:pos x="23" y="12"/>
                      </a:cxn>
                      <a:cxn ang="0">
                        <a:pos x="23" y="13"/>
                      </a:cxn>
                      <a:cxn ang="0">
                        <a:pos x="23" y="14"/>
                      </a:cxn>
                      <a:cxn ang="0">
                        <a:pos x="23" y="14"/>
                      </a:cxn>
                      <a:cxn ang="0">
                        <a:pos x="24" y="15"/>
                      </a:cxn>
                      <a:cxn ang="0">
                        <a:pos x="24" y="16"/>
                      </a:cxn>
                      <a:cxn ang="0">
                        <a:pos x="24" y="17"/>
                      </a:cxn>
                      <a:cxn ang="0">
                        <a:pos x="24" y="18"/>
                      </a:cxn>
                      <a:cxn ang="0">
                        <a:pos x="24" y="18"/>
                      </a:cxn>
                      <a:cxn ang="0">
                        <a:pos x="25" y="19"/>
                      </a:cxn>
                      <a:cxn ang="0">
                        <a:pos x="25" y="20"/>
                      </a:cxn>
                      <a:cxn ang="0">
                        <a:pos x="25" y="21"/>
                      </a:cxn>
                      <a:cxn ang="0">
                        <a:pos x="25" y="22"/>
                      </a:cxn>
                      <a:cxn ang="0">
                        <a:pos x="25" y="23"/>
                      </a:cxn>
                      <a:cxn ang="0">
                        <a:pos x="25" y="24"/>
                      </a:cxn>
                      <a:cxn ang="0">
                        <a:pos x="25" y="27"/>
                      </a:cxn>
                      <a:cxn ang="0">
                        <a:pos x="25" y="28"/>
                      </a:cxn>
                      <a:cxn ang="0">
                        <a:pos x="24" y="29"/>
                      </a:cxn>
                      <a:cxn ang="0">
                        <a:pos x="24" y="31"/>
                      </a:cxn>
                      <a:cxn ang="0">
                        <a:pos x="24" y="32"/>
                      </a:cxn>
                      <a:cxn ang="0">
                        <a:pos x="23" y="33"/>
                      </a:cxn>
                      <a:cxn ang="0">
                        <a:pos x="23" y="34"/>
                      </a:cxn>
                      <a:cxn ang="0">
                        <a:pos x="22" y="36"/>
                      </a:cxn>
                      <a:cxn ang="0">
                        <a:pos x="22" y="37"/>
                      </a:cxn>
                      <a:cxn ang="0">
                        <a:pos x="21" y="38"/>
                      </a:cxn>
                      <a:cxn ang="0">
                        <a:pos x="21" y="39"/>
                      </a:cxn>
                      <a:cxn ang="0">
                        <a:pos x="20" y="40"/>
                      </a:cxn>
                      <a:cxn ang="0">
                        <a:pos x="19" y="42"/>
                      </a:cxn>
                      <a:cxn ang="0">
                        <a:pos x="19" y="43"/>
                      </a:cxn>
                      <a:cxn ang="0">
                        <a:pos x="18" y="44"/>
                      </a:cxn>
                      <a:cxn ang="0">
                        <a:pos x="17" y="44"/>
                      </a:cxn>
                      <a:cxn ang="0">
                        <a:pos x="16" y="46"/>
                      </a:cxn>
                      <a:cxn ang="0">
                        <a:pos x="15" y="46"/>
                      </a:cxn>
                      <a:cxn ang="0">
                        <a:pos x="14" y="47"/>
                      </a:cxn>
                      <a:cxn ang="0">
                        <a:pos x="13" y="48"/>
                      </a:cxn>
                      <a:cxn ang="0">
                        <a:pos x="12" y="49"/>
                      </a:cxn>
                      <a:cxn ang="0">
                        <a:pos x="11" y="50"/>
                      </a:cxn>
                      <a:cxn ang="0">
                        <a:pos x="10" y="50"/>
                      </a:cxn>
                      <a:cxn ang="0">
                        <a:pos x="9" y="51"/>
                      </a:cxn>
                      <a:cxn ang="0">
                        <a:pos x="7" y="52"/>
                      </a:cxn>
                      <a:cxn ang="0">
                        <a:pos x="6" y="52"/>
                      </a:cxn>
                      <a:cxn ang="0">
                        <a:pos x="5" y="53"/>
                      </a:cxn>
                      <a:cxn ang="0">
                        <a:pos x="4" y="53"/>
                      </a:cxn>
                      <a:cxn ang="0">
                        <a:pos x="3" y="54"/>
                      </a:cxn>
                      <a:cxn ang="0">
                        <a:pos x="1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6" h="55">
                        <a:moveTo>
                          <a:pt x="14" y="0"/>
                        </a:moveTo>
                        <a:lnTo>
                          <a:pt x="15" y="1"/>
                        </a:lnTo>
                        <a:lnTo>
                          <a:pt x="16" y="2"/>
                        </a:lnTo>
                        <a:lnTo>
                          <a:pt x="17" y="2"/>
                        </a:lnTo>
                        <a:lnTo>
                          <a:pt x="17" y="3"/>
                        </a:lnTo>
                        <a:lnTo>
                          <a:pt x="17" y="4"/>
                        </a:lnTo>
                        <a:lnTo>
                          <a:pt x="18" y="4"/>
                        </a:lnTo>
                        <a:lnTo>
                          <a:pt x="19" y="5"/>
                        </a:lnTo>
                        <a:lnTo>
                          <a:pt x="19" y="6"/>
                        </a:lnTo>
                        <a:lnTo>
                          <a:pt x="19" y="6"/>
                        </a:lnTo>
                        <a:lnTo>
                          <a:pt x="20" y="7"/>
                        </a:lnTo>
                        <a:lnTo>
                          <a:pt x="20" y="8"/>
                        </a:lnTo>
                        <a:lnTo>
                          <a:pt x="21" y="8"/>
                        </a:lnTo>
                        <a:lnTo>
                          <a:pt x="21" y="9"/>
                        </a:lnTo>
                        <a:lnTo>
                          <a:pt x="21" y="10"/>
                        </a:lnTo>
                        <a:lnTo>
                          <a:pt x="22" y="10"/>
                        </a:lnTo>
                        <a:lnTo>
                          <a:pt x="22" y="11"/>
                        </a:lnTo>
                        <a:lnTo>
                          <a:pt x="23" y="12"/>
                        </a:lnTo>
                        <a:lnTo>
                          <a:pt x="23" y="13"/>
                        </a:lnTo>
                        <a:lnTo>
                          <a:pt x="23" y="14"/>
                        </a:lnTo>
                        <a:lnTo>
                          <a:pt x="23" y="14"/>
                        </a:lnTo>
                        <a:lnTo>
                          <a:pt x="24" y="15"/>
                        </a:lnTo>
                        <a:lnTo>
                          <a:pt x="24" y="16"/>
                        </a:lnTo>
                        <a:lnTo>
                          <a:pt x="24" y="17"/>
                        </a:lnTo>
                        <a:lnTo>
                          <a:pt x="24" y="18"/>
                        </a:lnTo>
                        <a:lnTo>
                          <a:pt x="24" y="18"/>
                        </a:lnTo>
                        <a:lnTo>
                          <a:pt x="25" y="19"/>
                        </a:lnTo>
                        <a:lnTo>
                          <a:pt x="25" y="20"/>
                        </a:lnTo>
                        <a:lnTo>
                          <a:pt x="25" y="21"/>
                        </a:lnTo>
                        <a:lnTo>
                          <a:pt x="25" y="22"/>
                        </a:lnTo>
                        <a:lnTo>
                          <a:pt x="25" y="23"/>
                        </a:lnTo>
                        <a:lnTo>
                          <a:pt x="25" y="24"/>
                        </a:lnTo>
                        <a:lnTo>
                          <a:pt x="25" y="27"/>
                        </a:lnTo>
                        <a:lnTo>
                          <a:pt x="25" y="28"/>
                        </a:lnTo>
                        <a:lnTo>
                          <a:pt x="24" y="29"/>
                        </a:lnTo>
                        <a:lnTo>
                          <a:pt x="24" y="31"/>
                        </a:lnTo>
                        <a:lnTo>
                          <a:pt x="24" y="32"/>
                        </a:lnTo>
                        <a:lnTo>
                          <a:pt x="23" y="33"/>
                        </a:lnTo>
                        <a:lnTo>
                          <a:pt x="23" y="34"/>
                        </a:lnTo>
                        <a:lnTo>
                          <a:pt x="22" y="36"/>
                        </a:lnTo>
                        <a:lnTo>
                          <a:pt x="22" y="37"/>
                        </a:lnTo>
                        <a:lnTo>
                          <a:pt x="21" y="38"/>
                        </a:lnTo>
                        <a:lnTo>
                          <a:pt x="21" y="39"/>
                        </a:lnTo>
                        <a:lnTo>
                          <a:pt x="20" y="40"/>
                        </a:lnTo>
                        <a:lnTo>
                          <a:pt x="19" y="42"/>
                        </a:lnTo>
                        <a:lnTo>
                          <a:pt x="19" y="43"/>
                        </a:lnTo>
                        <a:lnTo>
                          <a:pt x="18" y="44"/>
                        </a:lnTo>
                        <a:lnTo>
                          <a:pt x="17" y="44"/>
                        </a:lnTo>
                        <a:lnTo>
                          <a:pt x="16" y="46"/>
                        </a:lnTo>
                        <a:lnTo>
                          <a:pt x="15" y="46"/>
                        </a:lnTo>
                        <a:lnTo>
                          <a:pt x="14" y="47"/>
                        </a:lnTo>
                        <a:lnTo>
                          <a:pt x="13" y="48"/>
                        </a:lnTo>
                        <a:lnTo>
                          <a:pt x="12" y="49"/>
                        </a:lnTo>
                        <a:lnTo>
                          <a:pt x="11" y="50"/>
                        </a:lnTo>
                        <a:lnTo>
                          <a:pt x="10" y="50"/>
                        </a:lnTo>
                        <a:lnTo>
                          <a:pt x="9" y="51"/>
                        </a:lnTo>
                        <a:lnTo>
                          <a:pt x="7" y="52"/>
                        </a:lnTo>
                        <a:lnTo>
                          <a:pt x="6" y="52"/>
                        </a:lnTo>
                        <a:lnTo>
                          <a:pt x="5" y="53"/>
                        </a:lnTo>
                        <a:lnTo>
                          <a:pt x="4" y="53"/>
                        </a:lnTo>
                        <a:lnTo>
                          <a:pt x="3" y="54"/>
                        </a:lnTo>
                        <a:lnTo>
                          <a:pt x="1" y="54"/>
                        </a:lnTo>
                        <a:lnTo>
                          <a:pt x="0" y="54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19" name="Freeform 143"/>
                  <p:cNvSpPr>
                    <a:spLocks/>
                  </p:cNvSpPr>
                  <p:nvPr/>
                </p:nvSpPr>
                <p:spPr bwMode="auto">
                  <a:xfrm>
                    <a:off x="1193" y="2024"/>
                    <a:ext cx="8" cy="7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7" y="0"/>
                      </a:cxn>
                      <a:cxn ang="0">
                        <a:pos x="6" y="0"/>
                      </a:cxn>
                      <a:cxn ang="0">
                        <a:pos x="6" y="0"/>
                      </a:cxn>
                      <a:cxn ang="0">
                        <a:pos x="6" y="0"/>
                      </a:cxn>
                      <a:cxn ang="0">
                        <a:pos x="5" y="0"/>
                      </a:cxn>
                      <a:cxn ang="0">
                        <a:pos x="5" y="0"/>
                      </a:cxn>
                      <a:cxn ang="0">
                        <a:pos x="5" y="0"/>
                      </a:cxn>
                      <a:cxn ang="0">
                        <a:pos x="5" y="0"/>
                      </a:cxn>
                      <a:cxn ang="0">
                        <a:pos x="5" y="0"/>
                      </a:cxn>
                      <a:cxn ang="0">
                        <a:pos x="4" y="1"/>
                      </a:cxn>
                      <a:cxn ang="0">
                        <a:pos x="4" y="1"/>
                      </a:cxn>
                      <a:cxn ang="0">
                        <a:pos x="4" y="1"/>
                      </a:cxn>
                      <a:cxn ang="0">
                        <a:pos x="3" y="1"/>
                      </a:cxn>
                      <a:cxn ang="0">
                        <a:pos x="3" y="2"/>
                      </a:cxn>
                      <a:cxn ang="0">
                        <a:pos x="3" y="2"/>
                      </a:cxn>
                      <a:cxn ang="0">
                        <a:pos x="3" y="2"/>
                      </a:cxn>
                      <a:cxn ang="0">
                        <a:pos x="3" y="2"/>
                      </a:cxn>
                      <a:cxn ang="0">
                        <a:pos x="2" y="2"/>
                      </a:cxn>
                      <a:cxn ang="0">
                        <a:pos x="2" y="2"/>
                      </a:cxn>
                      <a:cxn ang="0">
                        <a:pos x="2" y="3"/>
                      </a:cxn>
                      <a:cxn ang="0">
                        <a:pos x="2" y="3"/>
                      </a:cxn>
                      <a:cxn ang="0">
                        <a:pos x="1" y="3"/>
                      </a:cxn>
                      <a:cxn ang="0">
                        <a:pos x="1" y="4"/>
                      </a:cxn>
                      <a:cxn ang="0">
                        <a:pos x="1" y="4"/>
                      </a:cxn>
                      <a:cxn ang="0">
                        <a:pos x="1" y="4"/>
                      </a:cxn>
                      <a:cxn ang="0">
                        <a:pos x="1" y="4"/>
                      </a:cxn>
                      <a:cxn ang="0">
                        <a:pos x="1" y="5"/>
                      </a:cxn>
                      <a:cxn ang="0">
                        <a:pos x="1" y="5"/>
                      </a:cxn>
                      <a:cxn ang="0">
                        <a:pos x="0" y="5"/>
                      </a:cxn>
                      <a:cxn ang="0">
                        <a:pos x="0" y="6"/>
                      </a:cxn>
                      <a:cxn ang="0">
                        <a:pos x="0" y="6"/>
                      </a:cxn>
                    </a:cxnLst>
                    <a:rect l="0" t="0" r="r" b="b"/>
                    <a:pathLst>
                      <a:path w="8" h="7">
                        <a:moveTo>
                          <a:pt x="7" y="0"/>
                        </a:moveTo>
                        <a:lnTo>
                          <a:pt x="7" y="0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lnTo>
                          <a:pt x="5" y="0"/>
                        </a:lnTo>
                        <a:lnTo>
                          <a:pt x="5" y="0"/>
                        </a:lnTo>
                        <a:lnTo>
                          <a:pt x="5" y="0"/>
                        </a:lnTo>
                        <a:lnTo>
                          <a:pt x="5" y="0"/>
                        </a:lnTo>
                        <a:lnTo>
                          <a:pt x="5" y="0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3" y="1"/>
                        </a:lnTo>
                        <a:lnTo>
                          <a:pt x="3" y="2"/>
                        </a:lnTo>
                        <a:lnTo>
                          <a:pt x="3" y="2"/>
                        </a:lnTo>
                        <a:lnTo>
                          <a:pt x="3" y="2"/>
                        </a:lnTo>
                        <a:lnTo>
                          <a:pt x="3" y="2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2" y="3"/>
                        </a:lnTo>
                        <a:lnTo>
                          <a:pt x="2" y="3"/>
                        </a:lnTo>
                        <a:lnTo>
                          <a:pt x="1" y="3"/>
                        </a:lnTo>
                        <a:lnTo>
                          <a:pt x="1" y="4"/>
                        </a:lnTo>
                        <a:lnTo>
                          <a:pt x="1" y="4"/>
                        </a:lnTo>
                        <a:lnTo>
                          <a:pt x="1" y="4"/>
                        </a:lnTo>
                        <a:lnTo>
                          <a:pt x="1" y="4"/>
                        </a:lnTo>
                        <a:lnTo>
                          <a:pt x="1" y="5"/>
                        </a:lnTo>
                        <a:lnTo>
                          <a:pt x="1" y="5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20" name="Freeform 144"/>
                  <p:cNvSpPr>
                    <a:spLocks/>
                  </p:cNvSpPr>
                  <p:nvPr/>
                </p:nvSpPr>
                <p:spPr bwMode="auto">
                  <a:xfrm>
                    <a:off x="1175" y="2032"/>
                    <a:ext cx="80" cy="7"/>
                  </a:xfrm>
                  <a:custGeom>
                    <a:avLst/>
                    <a:gdLst/>
                    <a:ahLst/>
                    <a:cxnLst>
                      <a:cxn ang="0">
                        <a:pos x="79" y="0"/>
                      </a:cxn>
                      <a:cxn ang="0">
                        <a:pos x="74" y="0"/>
                      </a:cxn>
                      <a:cxn ang="0">
                        <a:pos x="71" y="0"/>
                      </a:cxn>
                      <a:cxn ang="0">
                        <a:pos x="69" y="0"/>
                      </a:cxn>
                      <a:cxn ang="0">
                        <a:pos x="66" y="0"/>
                      </a:cxn>
                      <a:cxn ang="0">
                        <a:pos x="64" y="0"/>
                      </a:cxn>
                      <a:cxn ang="0">
                        <a:pos x="61" y="0"/>
                      </a:cxn>
                      <a:cxn ang="0">
                        <a:pos x="59" y="1"/>
                      </a:cxn>
                      <a:cxn ang="0">
                        <a:pos x="56" y="1"/>
                      </a:cxn>
                      <a:cxn ang="0">
                        <a:pos x="54" y="1"/>
                      </a:cxn>
                      <a:cxn ang="0">
                        <a:pos x="51" y="1"/>
                      </a:cxn>
                      <a:cxn ang="0">
                        <a:pos x="49" y="1"/>
                      </a:cxn>
                      <a:cxn ang="0">
                        <a:pos x="46" y="1"/>
                      </a:cxn>
                      <a:cxn ang="0">
                        <a:pos x="44" y="2"/>
                      </a:cxn>
                      <a:cxn ang="0">
                        <a:pos x="41" y="2"/>
                      </a:cxn>
                      <a:cxn ang="0">
                        <a:pos x="39" y="2"/>
                      </a:cxn>
                      <a:cxn ang="0">
                        <a:pos x="37" y="2"/>
                      </a:cxn>
                      <a:cxn ang="0">
                        <a:pos x="34" y="2"/>
                      </a:cxn>
                      <a:cxn ang="0">
                        <a:pos x="31" y="2"/>
                      </a:cxn>
                      <a:cxn ang="0">
                        <a:pos x="29" y="3"/>
                      </a:cxn>
                      <a:cxn ang="0">
                        <a:pos x="27" y="3"/>
                      </a:cxn>
                      <a:cxn ang="0">
                        <a:pos x="24" y="3"/>
                      </a:cxn>
                      <a:cxn ang="0">
                        <a:pos x="22" y="4"/>
                      </a:cxn>
                      <a:cxn ang="0">
                        <a:pos x="19" y="4"/>
                      </a:cxn>
                      <a:cxn ang="0">
                        <a:pos x="17" y="4"/>
                      </a:cxn>
                      <a:cxn ang="0">
                        <a:pos x="15" y="4"/>
                      </a:cxn>
                      <a:cxn ang="0">
                        <a:pos x="12" y="4"/>
                      </a:cxn>
                      <a:cxn ang="0">
                        <a:pos x="10" y="5"/>
                      </a:cxn>
                      <a:cxn ang="0">
                        <a:pos x="7" y="5"/>
                      </a:cxn>
                      <a:cxn ang="0">
                        <a:pos x="5" y="6"/>
                      </a:cxn>
                      <a:cxn ang="0">
                        <a:pos x="3" y="6"/>
                      </a:cxn>
                      <a:cxn ang="0">
                        <a:pos x="0" y="6"/>
                      </a:cxn>
                    </a:cxnLst>
                    <a:rect l="0" t="0" r="r" b="b"/>
                    <a:pathLst>
                      <a:path w="80" h="7">
                        <a:moveTo>
                          <a:pt x="79" y="0"/>
                        </a:moveTo>
                        <a:lnTo>
                          <a:pt x="74" y="0"/>
                        </a:lnTo>
                        <a:lnTo>
                          <a:pt x="71" y="0"/>
                        </a:lnTo>
                        <a:lnTo>
                          <a:pt x="69" y="0"/>
                        </a:lnTo>
                        <a:lnTo>
                          <a:pt x="66" y="0"/>
                        </a:lnTo>
                        <a:lnTo>
                          <a:pt x="64" y="0"/>
                        </a:lnTo>
                        <a:lnTo>
                          <a:pt x="61" y="0"/>
                        </a:lnTo>
                        <a:lnTo>
                          <a:pt x="59" y="1"/>
                        </a:lnTo>
                        <a:lnTo>
                          <a:pt x="56" y="1"/>
                        </a:lnTo>
                        <a:lnTo>
                          <a:pt x="54" y="1"/>
                        </a:lnTo>
                        <a:lnTo>
                          <a:pt x="51" y="1"/>
                        </a:lnTo>
                        <a:lnTo>
                          <a:pt x="49" y="1"/>
                        </a:lnTo>
                        <a:lnTo>
                          <a:pt x="46" y="1"/>
                        </a:lnTo>
                        <a:lnTo>
                          <a:pt x="44" y="2"/>
                        </a:lnTo>
                        <a:lnTo>
                          <a:pt x="41" y="2"/>
                        </a:lnTo>
                        <a:lnTo>
                          <a:pt x="39" y="2"/>
                        </a:lnTo>
                        <a:lnTo>
                          <a:pt x="37" y="2"/>
                        </a:lnTo>
                        <a:lnTo>
                          <a:pt x="34" y="2"/>
                        </a:lnTo>
                        <a:lnTo>
                          <a:pt x="31" y="2"/>
                        </a:lnTo>
                        <a:lnTo>
                          <a:pt x="29" y="3"/>
                        </a:lnTo>
                        <a:lnTo>
                          <a:pt x="27" y="3"/>
                        </a:lnTo>
                        <a:lnTo>
                          <a:pt x="24" y="3"/>
                        </a:lnTo>
                        <a:lnTo>
                          <a:pt x="22" y="4"/>
                        </a:lnTo>
                        <a:lnTo>
                          <a:pt x="19" y="4"/>
                        </a:lnTo>
                        <a:lnTo>
                          <a:pt x="17" y="4"/>
                        </a:lnTo>
                        <a:lnTo>
                          <a:pt x="15" y="4"/>
                        </a:lnTo>
                        <a:lnTo>
                          <a:pt x="12" y="4"/>
                        </a:lnTo>
                        <a:lnTo>
                          <a:pt x="10" y="5"/>
                        </a:lnTo>
                        <a:lnTo>
                          <a:pt x="7" y="5"/>
                        </a:lnTo>
                        <a:lnTo>
                          <a:pt x="5" y="6"/>
                        </a:lnTo>
                        <a:lnTo>
                          <a:pt x="3" y="6"/>
                        </a:lnTo>
                        <a:lnTo>
                          <a:pt x="0" y="6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21" name="Freeform 145"/>
                  <p:cNvSpPr>
                    <a:spLocks/>
                  </p:cNvSpPr>
                  <p:nvPr/>
                </p:nvSpPr>
                <p:spPr bwMode="auto">
                  <a:xfrm>
                    <a:off x="1174" y="2011"/>
                    <a:ext cx="6" cy="28"/>
                  </a:xfrm>
                  <a:custGeom>
                    <a:avLst/>
                    <a:gdLst/>
                    <a:ahLst/>
                    <a:cxnLst>
                      <a:cxn ang="0">
                        <a:pos x="0" y="27"/>
                      </a:cxn>
                      <a:cxn ang="0">
                        <a:pos x="0" y="27"/>
                      </a:cxn>
                      <a:cxn ang="0">
                        <a:pos x="0" y="26"/>
                      </a:cxn>
                      <a:cxn ang="0">
                        <a:pos x="1" y="26"/>
                      </a:cxn>
                      <a:cxn ang="0">
                        <a:pos x="1" y="25"/>
                      </a:cxn>
                      <a:cxn ang="0">
                        <a:pos x="1" y="25"/>
                      </a:cxn>
                      <a:cxn ang="0">
                        <a:pos x="2" y="24"/>
                      </a:cxn>
                      <a:cxn ang="0">
                        <a:pos x="2" y="24"/>
                      </a:cxn>
                      <a:cxn ang="0">
                        <a:pos x="2" y="23"/>
                      </a:cxn>
                      <a:cxn ang="0">
                        <a:pos x="2" y="23"/>
                      </a:cxn>
                      <a:cxn ang="0">
                        <a:pos x="2" y="23"/>
                      </a:cxn>
                      <a:cxn ang="0">
                        <a:pos x="3" y="22"/>
                      </a:cxn>
                      <a:cxn ang="0">
                        <a:pos x="3" y="21"/>
                      </a:cxn>
                      <a:cxn ang="0">
                        <a:pos x="3" y="21"/>
                      </a:cxn>
                      <a:cxn ang="0">
                        <a:pos x="3" y="21"/>
                      </a:cxn>
                      <a:cxn ang="0">
                        <a:pos x="4" y="20"/>
                      </a:cxn>
                      <a:cxn ang="0">
                        <a:pos x="4" y="20"/>
                      </a:cxn>
                      <a:cxn ang="0">
                        <a:pos x="4" y="19"/>
                      </a:cxn>
                      <a:cxn ang="0">
                        <a:pos x="4" y="19"/>
                      </a:cxn>
                      <a:cxn ang="0">
                        <a:pos x="4" y="18"/>
                      </a:cxn>
                      <a:cxn ang="0">
                        <a:pos x="4" y="18"/>
                      </a:cxn>
                      <a:cxn ang="0">
                        <a:pos x="4" y="17"/>
                      </a:cxn>
                      <a:cxn ang="0">
                        <a:pos x="4" y="17"/>
                      </a:cxn>
                      <a:cxn ang="0">
                        <a:pos x="5" y="16"/>
                      </a:cxn>
                      <a:cxn ang="0">
                        <a:pos x="5" y="16"/>
                      </a:cxn>
                      <a:cxn ang="0">
                        <a:pos x="5" y="15"/>
                      </a:cxn>
                      <a:cxn ang="0">
                        <a:pos x="5" y="15"/>
                      </a:cxn>
                      <a:cxn ang="0">
                        <a:pos x="5" y="14"/>
                      </a:cxn>
                      <a:cxn ang="0">
                        <a:pos x="5" y="13"/>
                      </a:cxn>
                      <a:cxn ang="0">
                        <a:pos x="5" y="13"/>
                      </a:cxn>
                      <a:cxn ang="0">
                        <a:pos x="5" y="13"/>
                      </a:cxn>
                      <a:cxn ang="0">
                        <a:pos x="5" y="12"/>
                      </a:cxn>
                      <a:cxn ang="0">
                        <a:pos x="5" y="11"/>
                      </a:cxn>
                      <a:cxn ang="0">
                        <a:pos x="5" y="11"/>
                      </a:cxn>
                      <a:cxn ang="0">
                        <a:pos x="5" y="10"/>
                      </a:cxn>
                      <a:cxn ang="0">
                        <a:pos x="5" y="10"/>
                      </a:cxn>
                      <a:cxn ang="0">
                        <a:pos x="5" y="9"/>
                      </a:cxn>
                      <a:cxn ang="0">
                        <a:pos x="5" y="9"/>
                      </a:cxn>
                      <a:cxn ang="0">
                        <a:pos x="5" y="9"/>
                      </a:cxn>
                      <a:cxn ang="0">
                        <a:pos x="5" y="8"/>
                      </a:cxn>
                      <a:cxn ang="0">
                        <a:pos x="5" y="8"/>
                      </a:cxn>
                      <a:cxn ang="0">
                        <a:pos x="4" y="7"/>
                      </a:cxn>
                      <a:cxn ang="0">
                        <a:pos x="4" y="7"/>
                      </a:cxn>
                      <a:cxn ang="0">
                        <a:pos x="4" y="7"/>
                      </a:cxn>
                      <a:cxn ang="0">
                        <a:pos x="4" y="7"/>
                      </a:cxn>
                      <a:cxn ang="0">
                        <a:pos x="4" y="6"/>
                      </a:cxn>
                      <a:cxn ang="0">
                        <a:pos x="4" y="6"/>
                      </a:cxn>
                      <a:cxn ang="0">
                        <a:pos x="4" y="5"/>
                      </a:cxn>
                      <a:cxn ang="0">
                        <a:pos x="4" y="5"/>
                      </a:cxn>
                      <a:cxn ang="0">
                        <a:pos x="4" y="5"/>
                      </a:cxn>
                      <a:cxn ang="0">
                        <a:pos x="4" y="4"/>
                      </a:cxn>
                      <a:cxn ang="0">
                        <a:pos x="4" y="4"/>
                      </a:cxn>
                      <a:cxn ang="0">
                        <a:pos x="3" y="3"/>
                      </a:cxn>
                      <a:cxn ang="0">
                        <a:pos x="3" y="3"/>
                      </a:cxn>
                      <a:cxn ang="0">
                        <a:pos x="3" y="3"/>
                      </a:cxn>
                      <a:cxn ang="0">
                        <a:pos x="3" y="3"/>
                      </a:cxn>
                      <a:cxn ang="0">
                        <a:pos x="3" y="2"/>
                      </a:cxn>
                      <a:cxn ang="0">
                        <a:pos x="3" y="2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6" h="28">
                        <a:moveTo>
                          <a:pt x="0" y="27"/>
                        </a:moveTo>
                        <a:lnTo>
                          <a:pt x="0" y="27"/>
                        </a:lnTo>
                        <a:lnTo>
                          <a:pt x="0" y="26"/>
                        </a:lnTo>
                        <a:lnTo>
                          <a:pt x="1" y="26"/>
                        </a:lnTo>
                        <a:lnTo>
                          <a:pt x="1" y="25"/>
                        </a:lnTo>
                        <a:lnTo>
                          <a:pt x="1" y="25"/>
                        </a:lnTo>
                        <a:lnTo>
                          <a:pt x="2" y="24"/>
                        </a:lnTo>
                        <a:lnTo>
                          <a:pt x="2" y="24"/>
                        </a:lnTo>
                        <a:lnTo>
                          <a:pt x="2" y="23"/>
                        </a:lnTo>
                        <a:lnTo>
                          <a:pt x="2" y="23"/>
                        </a:lnTo>
                        <a:lnTo>
                          <a:pt x="2" y="23"/>
                        </a:lnTo>
                        <a:lnTo>
                          <a:pt x="3" y="22"/>
                        </a:lnTo>
                        <a:lnTo>
                          <a:pt x="3" y="21"/>
                        </a:lnTo>
                        <a:lnTo>
                          <a:pt x="3" y="21"/>
                        </a:lnTo>
                        <a:lnTo>
                          <a:pt x="3" y="21"/>
                        </a:lnTo>
                        <a:lnTo>
                          <a:pt x="4" y="20"/>
                        </a:lnTo>
                        <a:lnTo>
                          <a:pt x="4" y="20"/>
                        </a:lnTo>
                        <a:lnTo>
                          <a:pt x="4" y="19"/>
                        </a:lnTo>
                        <a:lnTo>
                          <a:pt x="4" y="19"/>
                        </a:lnTo>
                        <a:lnTo>
                          <a:pt x="4" y="18"/>
                        </a:lnTo>
                        <a:lnTo>
                          <a:pt x="4" y="18"/>
                        </a:lnTo>
                        <a:lnTo>
                          <a:pt x="4" y="17"/>
                        </a:lnTo>
                        <a:lnTo>
                          <a:pt x="4" y="17"/>
                        </a:lnTo>
                        <a:lnTo>
                          <a:pt x="5" y="16"/>
                        </a:lnTo>
                        <a:lnTo>
                          <a:pt x="5" y="16"/>
                        </a:lnTo>
                        <a:lnTo>
                          <a:pt x="5" y="15"/>
                        </a:lnTo>
                        <a:lnTo>
                          <a:pt x="5" y="15"/>
                        </a:lnTo>
                        <a:lnTo>
                          <a:pt x="5" y="14"/>
                        </a:lnTo>
                        <a:lnTo>
                          <a:pt x="5" y="13"/>
                        </a:lnTo>
                        <a:lnTo>
                          <a:pt x="5" y="13"/>
                        </a:lnTo>
                        <a:lnTo>
                          <a:pt x="5" y="13"/>
                        </a:lnTo>
                        <a:lnTo>
                          <a:pt x="5" y="12"/>
                        </a:lnTo>
                        <a:lnTo>
                          <a:pt x="5" y="11"/>
                        </a:lnTo>
                        <a:lnTo>
                          <a:pt x="5" y="11"/>
                        </a:lnTo>
                        <a:lnTo>
                          <a:pt x="5" y="10"/>
                        </a:lnTo>
                        <a:lnTo>
                          <a:pt x="5" y="10"/>
                        </a:lnTo>
                        <a:lnTo>
                          <a:pt x="5" y="9"/>
                        </a:lnTo>
                        <a:lnTo>
                          <a:pt x="5" y="9"/>
                        </a:lnTo>
                        <a:lnTo>
                          <a:pt x="5" y="9"/>
                        </a:lnTo>
                        <a:lnTo>
                          <a:pt x="5" y="8"/>
                        </a:lnTo>
                        <a:lnTo>
                          <a:pt x="5" y="8"/>
                        </a:lnTo>
                        <a:lnTo>
                          <a:pt x="4" y="7"/>
                        </a:lnTo>
                        <a:lnTo>
                          <a:pt x="4" y="7"/>
                        </a:lnTo>
                        <a:lnTo>
                          <a:pt x="4" y="7"/>
                        </a:lnTo>
                        <a:lnTo>
                          <a:pt x="4" y="7"/>
                        </a:lnTo>
                        <a:lnTo>
                          <a:pt x="4" y="6"/>
                        </a:lnTo>
                        <a:lnTo>
                          <a:pt x="4" y="6"/>
                        </a:lnTo>
                        <a:lnTo>
                          <a:pt x="4" y="5"/>
                        </a:lnTo>
                        <a:lnTo>
                          <a:pt x="4" y="5"/>
                        </a:lnTo>
                        <a:lnTo>
                          <a:pt x="4" y="5"/>
                        </a:lnTo>
                        <a:lnTo>
                          <a:pt x="4" y="4"/>
                        </a:lnTo>
                        <a:lnTo>
                          <a:pt x="4" y="4"/>
                        </a:lnTo>
                        <a:lnTo>
                          <a:pt x="3" y="3"/>
                        </a:lnTo>
                        <a:lnTo>
                          <a:pt x="3" y="3"/>
                        </a:lnTo>
                        <a:lnTo>
                          <a:pt x="3" y="3"/>
                        </a:lnTo>
                        <a:lnTo>
                          <a:pt x="3" y="3"/>
                        </a:lnTo>
                        <a:lnTo>
                          <a:pt x="3" y="2"/>
                        </a:lnTo>
                        <a:lnTo>
                          <a:pt x="3" y="2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22" name="Freeform 146"/>
                  <p:cNvSpPr>
                    <a:spLocks/>
                  </p:cNvSpPr>
                  <p:nvPr/>
                </p:nvSpPr>
                <p:spPr bwMode="auto">
                  <a:xfrm>
                    <a:off x="1163" y="1994"/>
                    <a:ext cx="5" cy="1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1" y="3"/>
                      </a:cxn>
                      <a:cxn ang="0">
                        <a:pos x="1" y="3"/>
                      </a:cxn>
                      <a:cxn ang="0">
                        <a:pos x="1" y="4"/>
                      </a:cxn>
                      <a:cxn ang="0">
                        <a:pos x="1" y="4"/>
                      </a:cxn>
                      <a:cxn ang="0">
                        <a:pos x="1" y="5"/>
                      </a:cxn>
                      <a:cxn ang="0">
                        <a:pos x="1" y="5"/>
                      </a:cxn>
                      <a:cxn ang="0">
                        <a:pos x="1" y="6"/>
                      </a:cxn>
                      <a:cxn ang="0">
                        <a:pos x="1" y="6"/>
                      </a:cxn>
                      <a:cxn ang="0">
                        <a:pos x="1" y="6"/>
                      </a:cxn>
                      <a:cxn ang="0">
                        <a:pos x="2" y="7"/>
                      </a:cxn>
                      <a:cxn ang="0">
                        <a:pos x="2" y="8"/>
                      </a:cxn>
                      <a:cxn ang="0">
                        <a:pos x="2" y="8"/>
                      </a:cxn>
                      <a:cxn ang="0">
                        <a:pos x="2" y="8"/>
                      </a:cxn>
                      <a:cxn ang="0">
                        <a:pos x="2" y="9"/>
                      </a:cxn>
                      <a:cxn ang="0">
                        <a:pos x="2" y="9"/>
                      </a:cxn>
                      <a:cxn ang="0">
                        <a:pos x="2" y="10"/>
                      </a:cxn>
                      <a:cxn ang="0">
                        <a:pos x="3" y="10"/>
                      </a:cxn>
                      <a:cxn ang="0">
                        <a:pos x="3" y="10"/>
                      </a:cxn>
                      <a:cxn ang="0">
                        <a:pos x="3" y="11"/>
                      </a:cxn>
                      <a:cxn ang="0">
                        <a:pos x="3" y="12"/>
                      </a:cxn>
                      <a:cxn ang="0">
                        <a:pos x="3" y="12"/>
                      </a:cxn>
                      <a:cxn ang="0">
                        <a:pos x="3" y="12"/>
                      </a:cxn>
                      <a:cxn ang="0">
                        <a:pos x="3" y="13"/>
                      </a:cxn>
                      <a:cxn ang="0">
                        <a:pos x="3" y="13"/>
                      </a:cxn>
                      <a:cxn ang="0">
                        <a:pos x="3" y="14"/>
                      </a:cxn>
                      <a:cxn ang="0">
                        <a:pos x="3" y="14"/>
                      </a:cxn>
                      <a:cxn ang="0">
                        <a:pos x="4" y="15"/>
                      </a:cxn>
                    </a:cxnLst>
                    <a:rect l="0" t="0" r="r" b="b"/>
                    <a:pathLst>
                      <a:path w="5" h="16">
                        <a:moveTo>
                          <a:pt x="0" y="0"/>
                        </a:moveTo>
                        <a:lnTo>
                          <a:pt x="0" y="1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1" y="4"/>
                        </a:lnTo>
                        <a:lnTo>
                          <a:pt x="1" y="4"/>
                        </a:lnTo>
                        <a:lnTo>
                          <a:pt x="1" y="5"/>
                        </a:lnTo>
                        <a:lnTo>
                          <a:pt x="1" y="5"/>
                        </a:lnTo>
                        <a:lnTo>
                          <a:pt x="1" y="6"/>
                        </a:lnTo>
                        <a:lnTo>
                          <a:pt x="1" y="6"/>
                        </a:lnTo>
                        <a:lnTo>
                          <a:pt x="1" y="6"/>
                        </a:lnTo>
                        <a:lnTo>
                          <a:pt x="2" y="7"/>
                        </a:lnTo>
                        <a:lnTo>
                          <a:pt x="2" y="8"/>
                        </a:lnTo>
                        <a:lnTo>
                          <a:pt x="2" y="8"/>
                        </a:lnTo>
                        <a:lnTo>
                          <a:pt x="2" y="8"/>
                        </a:lnTo>
                        <a:lnTo>
                          <a:pt x="2" y="9"/>
                        </a:lnTo>
                        <a:lnTo>
                          <a:pt x="2" y="9"/>
                        </a:lnTo>
                        <a:lnTo>
                          <a:pt x="2" y="10"/>
                        </a:lnTo>
                        <a:lnTo>
                          <a:pt x="3" y="10"/>
                        </a:lnTo>
                        <a:lnTo>
                          <a:pt x="3" y="10"/>
                        </a:lnTo>
                        <a:lnTo>
                          <a:pt x="3" y="11"/>
                        </a:lnTo>
                        <a:lnTo>
                          <a:pt x="3" y="12"/>
                        </a:lnTo>
                        <a:lnTo>
                          <a:pt x="3" y="12"/>
                        </a:lnTo>
                        <a:lnTo>
                          <a:pt x="3" y="12"/>
                        </a:lnTo>
                        <a:lnTo>
                          <a:pt x="3" y="13"/>
                        </a:lnTo>
                        <a:lnTo>
                          <a:pt x="3" y="13"/>
                        </a:lnTo>
                        <a:lnTo>
                          <a:pt x="3" y="14"/>
                        </a:lnTo>
                        <a:lnTo>
                          <a:pt x="3" y="14"/>
                        </a:lnTo>
                        <a:lnTo>
                          <a:pt x="4" y="15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23" name="Freeform 147"/>
                  <p:cNvSpPr>
                    <a:spLocks/>
                  </p:cNvSpPr>
                  <p:nvPr/>
                </p:nvSpPr>
                <p:spPr bwMode="auto">
                  <a:xfrm>
                    <a:off x="1324" y="1982"/>
                    <a:ext cx="5" cy="3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2" y="2"/>
                      </a:cxn>
                      <a:cxn ang="0">
                        <a:pos x="2" y="3"/>
                      </a:cxn>
                      <a:cxn ang="0">
                        <a:pos x="2" y="3"/>
                      </a:cxn>
                      <a:cxn ang="0">
                        <a:pos x="2" y="4"/>
                      </a:cxn>
                      <a:cxn ang="0">
                        <a:pos x="2" y="4"/>
                      </a:cxn>
                      <a:cxn ang="0">
                        <a:pos x="2" y="4"/>
                      </a:cxn>
                      <a:cxn ang="0">
                        <a:pos x="2" y="5"/>
                      </a:cxn>
                      <a:cxn ang="0">
                        <a:pos x="2" y="5"/>
                      </a:cxn>
                      <a:cxn ang="0">
                        <a:pos x="3" y="6"/>
                      </a:cxn>
                      <a:cxn ang="0">
                        <a:pos x="3" y="6"/>
                      </a:cxn>
                      <a:cxn ang="0">
                        <a:pos x="3" y="7"/>
                      </a:cxn>
                      <a:cxn ang="0">
                        <a:pos x="3" y="7"/>
                      </a:cxn>
                      <a:cxn ang="0">
                        <a:pos x="3" y="8"/>
                      </a:cxn>
                      <a:cxn ang="0">
                        <a:pos x="3" y="8"/>
                      </a:cxn>
                      <a:cxn ang="0">
                        <a:pos x="3" y="8"/>
                      </a:cxn>
                      <a:cxn ang="0">
                        <a:pos x="3" y="9"/>
                      </a:cxn>
                      <a:cxn ang="0">
                        <a:pos x="4" y="10"/>
                      </a:cxn>
                      <a:cxn ang="0">
                        <a:pos x="4" y="10"/>
                      </a:cxn>
                      <a:cxn ang="0">
                        <a:pos x="4" y="10"/>
                      </a:cxn>
                      <a:cxn ang="0">
                        <a:pos x="4" y="11"/>
                      </a:cxn>
                      <a:cxn ang="0">
                        <a:pos x="4" y="11"/>
                      </a:cxn>
                      <a:cxn ang="0">
                        <a:pos x="4" y="12"/>
                      </a:cxn>
                      <a:cxn ang="0">
                        <a:pos x="4" y="12"/>
                      </a:cxn>
                      <a:cxn ang="0">
                        <a:pos x="4" y="13"/>
                      </a:cxn>
                      <a:cxn ang="0">
                        <a:pos x="4" y="13"/>
                      </a:cxn>
                      <a:cxn ang="0">
                        <a:pos x="4" y="14"/>
                      </a:cxn>
                      <a:cxn ang="0">
                        <a:pos x="4" y="14"/>
                      </a:cxn>
                      <a:cxn ang="0">
                        <a:pos x="4" y="15"/>
                      </a:cxn>
                      <a:cxn ang="0">
                        <a:pos x="4" y="16"/>
                      </a:cxn>
                      <a:cxn ang="0">
                        <a:pos x="4" y="16"/>
                      </a:cxn>
                      <a:cxn ang="0">
                        <a:pos x="4" y="17"/>
                      </a:cxn>
                      <a:cxn ang="0">
                        <a:pos x="4" y="18"/>
                      </a:cxn>
                      <a:cxn ang="0">
                        <a:pos x="4" y="18"/>
                      </a:cxn>
                      <a:cxn ang="0">
                        <a:pos x="4" y="19"/>
                      </a:cxn>
                      <a:cxn ang="0">
                        <a:pos x="3" y="19"/>
                      </a:cxn>
                      <a:cxn ang="0">
                        <a:pos x="3" y="20"/>
                      </a:cxn>
                      <a:cxn ang="0">
                        <a:pos x="3" y="20"/>
                      </a:cxn>
                      <a:cxn ang="0">
                        <a:pos x="3" y="21"/>
                      </a:cxn>
                      <a:cxn ang="0">
                        <a:pos x="3" y="21"/>
                      </a:cxn>
                      <a:cxn ang="0">
                        <a:pos x="3" y="22"/>
                      </a:cxn>
                      <a:cxn ang="0">
                        <a:pos x="3" y="22"/>
                      </a:cxn>
                      <a:cxn ang="0">
                        <a:pos x="3" y="23"/>
                      </a:cxn>
                      <a:cxn ang="0">
                        <a:pos x="2" y="23"/>
                      </a:cxn>
                      <a:cxn ang="0">
                        <a:pos x="2" y="24"/>
                      </a:cxn>
                      <a:cxn ang="0">
                        <a:pos x="2" y="24"/>
                      </a:cxn>
                      <a:cxn ang="0">
                        <a:pos x="2" y="25"/>
                      </a:cxn>
                      <a:cxn ang="0">
                        <a:pos x="2" y="25"/>
                      </a:cxn>
                      <a:cxn ang="0">
                        <a:pos x="2" y="26"/>
                      </a:cxn>
                      <a:cxn ang="0">
                        <a:pos x="2" y="26"/>
                      </a:cxn>
                      <a:cxn ang="0">
                        <a:pos x="1" y="27"/>
                      </a:cxn>
                      <a:cxn ang="0">
                        <a:pos x="1" y="27"/>
                      </a:cxn>
                      <a:cxn ang="0">
                        <a:pos x="1" y="28"/>
                      </a:cxn>
                      <a:cxn ang="0">
                        <a:pos x="0" y="28"/>
                      </a:cxn>
                      <a:cxn ang="0">
                        <a:pos x="0" y="29"/>
                      </a:cxn>
                      <a:cxn ang="0">
                        <a:pos x="0" y="29"/>
                      </a:cxn>
                      <a:cxn ang="0">
                        <a:pos x="0" y="30"/>
                      </a:cxn>
                      <a:cxn ang="0">
                        <a:pos x="0" y="30"/>
                      </a:cxn>
                      <a:cxn ang="0">
                        <a:pos x="0" y="31"/>
                      </a:cxn>
                    </a:cxnLst>
                    <a:rect l="0" t="0" r="r" b="b"/>
                    <a:pathLst>
                      <a:path w="5" h="32">
                        <a:moveTo>
                          <a:pt x="0" y="0"/>
                        </a:move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2" y="2"/>
                        </a:lnTo>
                        <a:lnTo>
                          <a:pt x="2" y="3"/>
                        </a:lnTo>
                        <a:lnTo>
                          <a:pt x="2" y="3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2" y="5"/>
                        </a:lnTo>
                        <a:lnTo>
                          <a:pt x="2" y="5"/>
                        </a:lnTo>
                        <a:lnTo>
                          <a:pt x="3" y="6"/>
                        </a:lnTo>
                        <a:lnTo>
                          <a:pt x="3" y="6"/>
                        </a:lnTo>
                        <a:lnTo>
                          <a:pt x="3" y="7"/>
                        </a:lnTo>
                        <a:lnTo>
                          <a:pt x="3" y="7"/>
                        </a:lnTo>
                        <a:lnTo>
                          <a:pt x="3" y="8"/>
                        </a:lnTo>
                        <a:lnTo>
                          <a:pt x="3" y="8"/>
                        </a:lnTo>
                        <a:lnTo>
                          <a:pt x="3" y="8"/>
                        </a:lnTo>
                        <a:lnTo>
                          <a:pt x="3" y="9"/>
                        </a:lnTo>
                        <a:lnTo>
                          <a:pt x="4" y="10"/>
                        </a:lnTo>
                        <a:lnTo>
                          <a:pt x="4" y="10"/>
                        </a:lnTo>
                        <a:lnTo>
                          <a:pt x="4" y="10"/>
                        </a:lnTo>
                        <a:lnTo>
                          <a:pt x="4" y="11"/>
                        </a:lnTo>
                        <a:lnTo>
                          <a:pt x="4" y="11"/>
                        </a:lnTo>
                        <a:lnTo>
                          <a:pt x="4" y="12"/>
                        </a:lnTo>
                        <a:lnTo>
                          <a:pt x="4" y="12"/>
                        </a:lnTo>
                        <a:lnTo>
                          <a:pt x="4" y="13"/>
                        </a:lnTo>
                        <a:lnTo>
                          <a:pt x="4" y="13"/>
                        </a:lnTo>
                        <a:lnTo>
                          <a:pt x="4" y="14"/>
                        </a:lnTo>
                        <a:lnTo>
                          <a:pt x="4" y="14"/>
                        </a:lnTo>
                        <a:lnTo>
                          <a:pt x="4" y="15"/>
                        </a:lnTo>
                        <a:lnTo>
                          <a:pt x="4" y="16"/>
                        </a:lnTo>
                        <a:lnTo>
                          <a:pt x="4" y="16"/>
                        </a:lnTo>
                        <a:lnTo>
                          <a:pt x="4" y="17"/>
                        </a:lnTo>
                        <a:lnTo>
                          <a:pt x="4" y="18"/>
                        </a:lnTo>
                        <a:lnTo>
                          <a:pt x="4" y="18"/>
                        </a:lnTo>
                        <a:lnTo>
                          <a:pt x="4" y="19"/>
                        </a:lnTo>
                        <a:lnTo>
                          <a:pt x="3" y="19"/>
                        </a:lnTo>
                        <a:lnTo>
                          <a:pt x="3" y="20"/>
                        </a:lnTo>
                        <a:lnTo>
                          <a:pt x="3" y="20"/>
                        </a:lnTo>
                        <a:lnTo>
                          <a:pt x="3" y="21"/>
                        </a:lnTo>
                        <a:lnTo>
                          <a:pt x="3" y="21"/>
                        </a:lnTo>
                        <a:lnTo>
                          <a:pt x="3" y="22"/>
                        </a:lnTo>
                        <a:lnTo>
                          <a:pt x="3" y="22"/>
                        </a:lnTo>
                        <a:lnTo>
                          <a:pt x="3" y="23"/>
                        </a:lnTo>
                        <a:lnTo>
                          <a:pt x="2" y="23"/>
                        </a:lnTo>
                        <a:lnTo>
                          <a:pt x="2" y="24"/>
                        </a:lnTo>
                        <a:lnTo>
                          <a:pt x="2" y="24"/>
                        </a:lnTo>
                        <a:lnTo>
                          <a:pt x="2" y="25"/>
                        </a:lnTo>
                        <a:lnTo>
                          <a:pt x="2" y="25"/>
                        </a:lnTo>
                        <a:lnTo>
                          <a:pt x="2" y="26"/>
                        </a:lnTo>
                        <a:lnTo>
                          <a:pt x="2" y="26"/>
                        </a:lnTo>
                        <a:lnTo>
                          <a:pt x="1" y="27"/>
                        </a:lnTo>
                        <a:lnTo>
                          <a:pt x="1" y="27"/>
                        </a:lnTo>
                        <a:lnTo>
                          <a:pt x="1" y="28"/>
                        </a:lnTo>
                        <a:lnTo>
                          <a:pt x="0" y="28"/>
                        </a:lnTo>
                        <a:lnTo>
                          <a:pt x="0" y="29"/>
                        </a:lnTo>
                        <a:lnTo>
                          <a:pt x="0" y="29"/>
                        </a:lnTo>
                        <a:lnTo>
                          <a:pt x="0" y="30"/>
                        </a:lnTo>
                        <a:lnTo>
                          <a:pt x="0" y="30"/>
                        </a:lnTo>
                        <a:lnTo>
                          <a:pt x="0" y="31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24" name="Freeform 148"/>
                  <p:cNvSpPr>
                    <a:spLocks/>
                  </p:cNvSpPr>
                  <p:nvPr/>
                </p:nvSpPr>
                <p:spPr bwMode="auto">
                  <a:xfrm>
                    <a:off x="1308" y="1998"/>
                    <a:ext cx="8" cy="2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3"/>
                      </a:cxn>
                      <a:cxn ang="0">
                        <a:pos x="0" y="4"/>
                      </a:cxn>
                      <a:cxn ang="0">
                        <a:pos x="0" y="4"/>
                      </a:cxn>
                      <a:cxn ang="0">
                        <a:pos x="0" y="5"/>
                      </a:cxn>
                      <a:cxn ang="0">
                        <a:pos x="0" y="6"/>
                      </a:cxn>
                      <a:cxn ang="0">
                        <a:pos x="1" y="7"/>
                      </a:cxn>
                      <a:cxn ang="0">
                        <a:pos x="1" y="8"/>
                      </a:cxn>
                      <a:cxn ang="0">
                        <a:pos x="1" y="8"/>
                      </a:cxn>
                      <a:cxn ang="0">
                        <a:pos x="1" y="9"/>
                      </a:cxn>
                      <a:cxn ang="0">
                        <a:pos x="1" y="10"/>
                      </a:cxn>
                      <a:cxn ang="0">
                        <a:pos x="2" y="10"/>
                      </a:cxn>
                      <a:cxn ang="0">
                        <a:pos x="2" y="11"/>
                      </a:cxn>
                      <a:cxn ang="0">
                        <a:pos x="2" y="12"/>
                      </a:cxn>
                      <a:cxn ang="0">
                        <a:pos x="2" y="12"/>
                      </a:cxn>
                      <a:cxn ang="0">
                        <a:pos x="2" y="13"/>
                      </a:cxn>
                      <a:cxn ang="0">
                        <a:pos x="2" y="14"/>
                      </a:cxn>
                      <a:cxn ang="0">
                        <a:pos x="3" y="14"/>
                      </a:cxn>
                      <a:cxn ang="0">
                        <a:pos x="3" y="15"/>
                      </a:cxn>
                      <a:cxn ang="0">
                        <a:pos x="4" y="16"/>
                      </a:cxn>
                      <a:cxn ang="0">
                        <a:pos x="4" y="16"/>
                      </a:cxn>
                      <a:cxn ang="0">
                        <a:pos x="4" y="17"/>
                      </a:cxn>
                      <a:cxn ang="0">
                        <a:pos x="4" y="17"/>
                      </a:cxn>
                      <a:cxn ang="0">
                        <a:pos x="5" y="18"/>
                      </a:cxn>
                      <a:cxn ang="0">
                        <a:pos x="5" y="18"/>
                      </a:cxn>
                      <a:cxn ang="0">
                        <a:pos x="6" y="19"/>
                      </a:cxn>
                      <a:cxn ang="0">
                        <a:pos x="6" y="20"/>
                      </a:cxn>
                      <a:cxn ang="0">
                        <a:pos x="6" y="20"/>
                      </a:cxn>
                      <a:cxn ang="0">
                        <a:pos x="6" y="21"/>
                      </a:cxn>
                      <a:cxn ang="0">
                        <a:pos x="7" y="22"/>
                      </a:cxn>
                    </a:cxnLst>
                    <a:rect l="0" t="0" r="r" b="b"/>
                    <a:pathLst>
                      <a:path w="8" h="23">
                        <a:moveTo>
                          <a:pt x="0" y="0"/>
                        </a:move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1" y="7"/>
                        </a:lnTo>
                        <a:lnTo>
                          <a:pt x="1" y="8"/>
                        </a:lnTo>
                        <a:lnTo>
                          <a:pt x="1" y="8"/>
                        </a:lnTo>
                        <a:lnTo>
                          <a:pt x="1" y="9"/>
                        </a:lnTo>
                        <a:lnTo>
                          <a:pt x="1" y="10"/>
                        </a:lnTo>
                        <a:lnTo>
                          <a:pt x="2" y="10"/>
                        </a:lnTo>
                        <a:lnTo>
                          <a:pt x="2" y="11"/>
                        </a:lnTo>
                        <a:lnTo>
                          <a:pt x="2" y="12"/>
                        </a:lnTo>
                        <a:lnTo>
                          <a:pt x="2" y="12"/>
                        </a:lnTo>
                        <a:lnTo>
                          <a:pt x="2" y="13"/>
                        </a:lnTo>
                        <a:lnTo>
                          <a:pt x="2" y="14"/>
                        </a:lnTo>
                        <a:lnTo>
                          <a:pt x="3" y="14"/>
                        </a:lnTo>
                        <a:lnTo>
                          <a:pt x="3" y="15"/>
                        </a:lnTo>
                        <a:lnTo>
                          <a:pt x="4" y="16"/>
                        </a:lnTo>
                        <a:lnTo>
                          <a:pt x="4" y="16"/>
                        </a:lnTo>
                        <a:lnTo>
                          <a:pt x="4" y="17"/>
                        </a:lnTo>
                        <a:lnTo>
                          <a:pt x="4" y="17"/>
                        </a:lnTo>
                        <a:lnTo>
                          <a:pt x="5" y="18"/>
                        </a:lnTo>
                        <a:lnTo>
                          <a:pt x="5" y="18"/>
                        </a:lnTo>
                        <a:lnTo>
                          <a:pt x="6" y="19"/>
                        </a:lnTo>
                        <a:lnTo>
                          <a:pt x="6" y="20"/>
                        </a:lnTo>
                        <a:lnTo>
                          <a:pt x="6" y="20"/>
                        </a:lnTo>
                        <a:lnTo>
                          <a:pt x="6" y="21"/>
                        </a:lnTo>
                        <a:lnTo>
                          <a:pt x="7" y="22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25" name="Freeform 149"/>
                  <p:cNvSpPr>
                    <a:spLocks/>
                  </p:cNvSpPr>
                  <p:nvPr/>
                </p:nvSpPr>
                <p:spPr bwMode="auto">
                  <a:xfrm>
                    <a:off x="1324" y="2013"/>
                    <a:ext cx="9" cy="2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  <a:cxn ang="0">
                        <a:pos x="1" y="2"/>
                      </a:cxn>
                      <a:cxn ang="0">
                        <a:pos x="2" y="2"/>
                      </a:cxn>
                      <a:cxn ang="0">
                        <a:pos x="2" y="3"/>
                      </a:cxn>
                      <a:cxn ang="0">
                        <a:pos x="2" y="3"/>
                      </a:cxn>
                      <a:cxn ang="0">
                        <a:pos x="3" y="4"/>
                      </a:cxn>
                      <a:cxn ang="0">
                        <a:pos x="3" y="5"/>
                      </a:cxn>
                      <a:cxn ang="0">
                        <a:pos x="3" y="5"/>
                      </a:cxn>
                      <a:cxn ang="0">
                        <a:pos x="4" y="6"/>
                      </a:cxn>
                      <a:cxn ang="0">
                        <a:pos x="4" y="7"/>
                      </a:cxn>
                      <a:cxn ang="0">
                        <a:pos x="4" y="7"/>
                      </a:cxn>
                      <a:cxn ang="0">
                        <a:pos x="5" y="8"/>
                      </a:cxn>
                      <a:cxn ang="0">
                        <a:pos x="5" y="9"/>
                      </a:cxn>
                      <a:cxn ang="0">
                        <a:pos x="5" y="9"/>
                      </a:cxn>
                      <a:cxn ang="0">
                        <a:pos x="6" y="10"/>
                      </a:cxn>
                      <a:cxn ang="0">
                        <a:pos x="6" y="11"/>
                      </a:cxn>
                      <a:cxn ang="0">
                        <a:pos x="6" y="11"/>
                      </a:cxn>
                      <a:cxn ang="0">
                        <a:pos x="6" y="12"/>
                      </a:cxn>
                      <a:cxn ang="0">
                        <a:pos x="6" y="13"/>
                      </a:cxn>
                      <a:cxn ang="0">
                        <a:pos x="6" y="13"/>
                      </a:cxn>
                      <a:cxn ang="0">
                        <a:pos x="7" y="14"/>
                      </a:cxn>
                      <a:cxn ang="0">
                        <a:pos x="7" y="15"/>
                      </a:cxn>
                      <a:cxn ang="0">
                        <a:pos x="7" y="15"/>
                      </a:cxn>
                      <a:cxn ang="0">
                        <a:pos x="7" y="16"/>
                      </a:cxn>
                      <a:cxn ang="0">
                        <a:pos x="7" y="17"/>
                      </a:cxn>
                      <a:cxn ang="0">
                        <a:pos x="7" y="17"/>
                      </a:cxn>
                      <a:cxn ang="0">
                        <a:pos x="7" y="18"/>
                      </a:cxn>
                      <a:cxn ang="0">
                        <a:pos x="7" y="19"/>
                      </a:cxn>
                      <a:cxn ang="0">
                        <a:pos x="7" y="20"/>
                      </a:cxn>
                      <a:cxn ang="0">
                        <a:pos x="8" y="21"/>
                      </a:cxn>
                      <a:cxn ang="0">
                        <a:pos x="8" y="21"/>
                      </a:cxn>
                      <a:cxn ang="0">
                        <a:pos x="8" y="21"/>
                      </a:cxn>
                      <a:cxn ang="0">
                        <a:pos x="8" y="21"/>
                      </a:cxn>
                      <a:cxn ang="0">
                        <a:pos x="8" y="21"/>
                      </a:cxn>
                      <a:cxn ang="0">
                        <a:pos x="8" y="21"/>
                      </a:cxn>
                      <a:cxn ang="0">
                        <a:pos x="8" y="21"/>
                      </a:cxn>
                      <a:cxn ang="0">
                        <a:pos x="8" y="21"/>
                      </a:cxn>
                      <a:cxn ang="0">
                        <a:pos x="8" y="21"/>
                      </a:cxn>
                      <a:cxn ang="0">
                        <a:pos x="8" y="21"/>
                      </a:cxn>
                      <a:cxn ang="0">
                        <a:pos x="8" y="21"/>
                      </a:cxn>
                      <a:cxn ang="0">
                        <a:pos x="8" y="21"/>
                      </a:cxn>
                      <a:cxn ang="0">
                        <a:pos x="8" y="21"/>
                      </a:cxn>
                      <a:cxn ang="0">
                        <a:pos x="8" y="21"/>
                      </a:cxn>
                      <a:cxn ang="0">
                        <a:pos x="8" y="21"/>
                      </a:cxn>
                      <a:cxn ang="0">
                        <a:pos x="8" y="21"/>
                      </a:cxn>
                      <a:cxn ang="0">
                        <a:pos x="8" y="21"/>
                      </a:cxn>
                      <a:cxn ang="0">
                        <a:pos x="8" y="21"/>
                      </a:cxn>
                      <a:cxn ang="0">
                        <a:pos x="8" y="21"/>
                      </a:cxn>
                      <a:cxn ang="0">
                        <a:pos x="8" y="21"/>
                      </a:cxn>
                      <a:cxn ang="0">
                        <a:pos x="8" y="21"/>
                      </a:cxn>
                      <a:cxn ang="0">
                        <a:pos x="8" y="21"/>
                      </a:cxn>
                      <a:cxn ang="0">
                        <a:pos x="8" y="21"/>
                      </a:cxn>
                      <a:cxn ang="0">
                        <a:pos x="8" y="21"/>
                      </a:cxn>
                      <a:cxn ang="0">
                        <a:pos x="8" y="21"/>
                      </a:cxn>
                      <a:cxn ang="0">
                        <a:pos x="8" y="21"/>
                      </a:cxn>
                      <a:cxn ang="0">
                        <a:pos x="8" y="21"/>
                      </a:cxn>
                      <a:cxn ang="0">
                        <a:pos x="8" y="21"/>
                      </a:cxn>
                      <a:cxn ang="0">
                        <a:pos x="8" y="21"/>
                      </a:cxn>
                      <a:cxn ang="0">
                        <a:pos x="8" y="21"/>
                      </a:cxn>
                      <a:cxn ang="0">
                        <a:pos x="8" y="21"/>
                      </a:cxn>
                      <a:cxn ang="0">
                        <a:pos x="8" y="21"/>
                      </a:cxn>
                    </a:cxnLst>
                    <a:rect l="0" t="0" r="r" b="b"/>
                    <a:pathLst>
                      <a:path w="9" h="22">
                        <a:moveTo>
                          <a:pt x="0" y="0"/>
                        </a:moveTo>
                        <a:lnTo>
                          <a:pt x="0" y="1"/>
                        </a:lnTo>
                        <a:lnTo>
                          <a:pt x="1" y="1"/>
                        </a:lnTo>
                        <a:lnTo>
                          <a:pt x="1" y="2"/>
                        </a:lnTo>
                        <a:lnTo>
                          <a:pt x="2" y="2"/>
                        </a:lnTo>
                        <a:lnTo>
                          <a:pt x="2" y="3"/>
                        </a:lnTo>
                        <a:lnTo>
                          <a:pt x="2" y="3"/>
                        </a:lnTo>
                        <a:lnTo>
                          <a:pt x="3" y="4"/>
                        </a:lnTo>
                        <a:lnTo>
                          <a:pt x="3" y="5"/>
                        </a:lnTo>
                        <a:lnTo>
                          <a:pt x="3" y="5"/>
                        </a:lnTo>
                        <a:lnTo>
                          <a:pt x="4" y="6"/>
                        </a:lnTo>
                        <a:lnTo>
                          <a:pt x="4" y="7"/>
                        </a:lnTo>
                        <a:lnTo>
                          <a:pt x="4" y="7"/>
                        </a:lnTo>
                        <a:lnTo>
                          <a:pt x="5" y="8"/>
                        </a:lnTo>
                        <a:lnTo>
                          <a:pt x="5" y="9"/>
                        </a:lnTo>
                        <a:lnTo>
                          <a:pt x="5" y="9"/>
                        </a:lnTo>
                        <a:lnTo>
                          <a:pt x="6" y="10"/>
                        </a:lnTo>
                        <a:lnTo>
                          <a:pt x="6" y="11"/>
                        </a:lnTo>
                        <a:lnTo>
                          <a:pt x="6" y="11"/>
                        </a:lnTo>
                        <a:lnTo>
                          <a:pt x="6" y="12"/>
                        </a:lnTo>
                        <a:lnTo>
                          <a:pt x="6" y="13"/>
                        </a:lnTo>
                        <a:lnTo>
                          <a:pt x="6" y="13"/>
                        </a:lnTo>
                        <a:lnTo>
                          <a:pt x="7" y="14"/>
                        </a:lnTo>
                        <a:lnTo>
                          <a:pt x="7" y="15"/>
                        </a:lnTo>
                        <a:lnTo>
                          <a:pt x="7" y="15"/>
                        </a:lnTo>
                        <a:lnTo>
                          <a:pt x="7" y="16"/>
                        </a:lnTo>
                        <a:lnTo>
                          <a:pt x="7" y="17"/>
                        </a:lnTo>
                        <a:lnTo>
                          <a:pt x="7" y="17"/>
                        </a:lnTo>
                        <a:lnTo>
                          <a:pt x="7" y="18"/>
                        </a:lnTo>
                        <a:lnTo>
                          <a:pt x="7" y="19"/>
                        </a:lnTo>
                        <a:lnTo>
                          <a:pt x="7" y="20"/>
                        </a:lnTo>
                        <a:lnTo>
                          <a:pt x="8" y="21"/>
                        </a:lnTo>
                        <a:lnTo>
                          <a:pt x="8" y="21"/>
                        </a:lnTo>
                        <a:lnTo>
                          <a:pt x="8" y="21"/>
                        </a:lnTo>
                        <a:lnTo>
                          <a:pt x="8" y="21"/>
                        </a:lnTo>
                        <a:lnTo>
                          <a:pt x="8" y="21"/>
                        </a:lnTo>
                        <a:lnTo>
                          <a:pt x="8" y="21"/>
                        </a:lnTo>
                        <a:lnTo>
                          <a:pt x="8" y="21"/>
                        </a:lnTo>
                        <a:lnTo>
                          <a:pt x="8" y="21"/>
                        </a:lnTo>
                        <a:lnTo>
                          <a:pt x="8" y="21"/>
                        </a:lnTo>
                        <a:lnTo>
                          <a:pt x="8" y="21"/>
                        </a:lnTo>
                        <a:lnTo>
                          <a:pt x="8" y="21"/>
                        </a:lnTo>
                        <a:lnTo>
                          <a:pt x="8" y="21"/>
                        </a:lnTo>
                        <a:lnTo>
                          <a:pt x="8" y="21"/>
                        </a:lnTo>
                        <a:lnTo>
                          <a:pt x="8" y="21"/>
                        </a:lnTo>
                        <a:lnTo>
                          <a:pt x="8" y="21"/>
                        </a:lnTo>
                        <a:lnTo>
                          <a:pt x="8" y="21"/>
                        </a:lnTo>
                        <a:lnTo>
                          <a:pt x="8" y="21"/>
                        </a:lnTo>
                        <a:lnTo>
                          <a:pt x="8" y="21"/>
                        </a:lnTo>
                        <a:lnTo>
                          <a:pt x="8" y="21"/>
                        </a:lnTo>
                        <a:lnTo>
                          <a:pt x="8" y="21"/>
                        </a:lnTo>
                        <a:lnTo>
                          <a:pt x="8" y="21"/>
                        </a:lnTo>
                        <a:lnTo>
                          <a:pt x="8" y="21"/>
                        </a:lnTo>
                        <a:lnTo>
                          <a:pt x="8" y="21"/>
                        </a:lnTo>
                        <a:lnTo>
                          <a:pt x="8" y="21"/>
                        </a:lnTo>
                        <a:lnTo>
                          <a:pt x="8" y="21"/>
                        </a:lnTo>
                        <a:lnTo>
                          <a:pt x="8" y="21"/>
                        </a:lnTo>
                        <a:lnTo>
                          <a:pt x="8" y="21"/>
                        </a:lnTo>
                        <a:lnTo>
                          <a:pt x="8" y="21"/>
                        </a:lnTo>
                        <a:lnTo>
                          <a:pt x="8" y="21"/>
                        </a:lnTo>
                        <a:lnTo>
                          <a:pt x="8" y="21"/>
                        </a:lnTo>
                        <a:lnTo>
                          <a:pt x="8" y="21"/>
                        </a:lnTo>
                        <a:lnTo>
                          <a:pt x="8" y="21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26" name="Line 150"/>
                  <p:cNvSpPr>
                    <a:spLocks noChangeShapeType="1"/>
                  </p:cNvSpPr>
                  <p:nvPr/>
                </p:nvSpPr>
                <p:spPr bwMode="auto">
                  <a:xfrm>
                    <a:off x="1315" y="2020"/>
                    <a:ext cx="11" cy="1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27" name="Freeform 151"/>
                  <p:cNvSpPr>
                    <a:spLocks/>
                  </p:cNvSpPr>
                  <p:nvPr/>
                </p:nvSpPr>
                <p:spPr bwMode="auto">
                  <a:xfrm>
                    <a:off x="1332" y="2033"/>
                    <a:ext cx="8" cy="6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3" y="0"/>
                      </a:cxn>
                      <a:cxn ang="0">
                        <a:pos x="3" y="0"/>
                      </a:cxn>
                      <a:cxn ang="0">
                        <a:pos x="4" y="0"/>
                      </a:cxn>
                      <a:cxn ang="0">
                        <a:pos x="4" y="0"/>
                      </a:cxn>
                      <a:cxn ang="0">
                        <a:pos x="4" y="1"/>
                      </a:cxn>
                      <a:cxn ang="0">
                        <a:pos x="5" y="1"/>
                      </a:cxn>
                      <a:cxn ang="0">
                        <a:pos x="5" y="1"/>
                      </a:cxn>
                      <a:cxn ang="0">
                        <a:pos x="6" y="1"/>
                      </a:cxn>
                      <a:cxn ang="0">
                        <a:pos x="6" y="1"/>
                      </a:cxn>
                      <a:cxn ang="0">
                        <a:pos x="6" y="2"/>
                      </a:cxn>
                      <a:cxn ang="0">
                        <a:pos x="6" y="2"/>
                      </a:cxn>
                      <a:cxn ang="0">
                        <a:pos x="6" y="3"/>
                      </a:cxn>
                      <a:cxn ang="0">
                        <a:pos x="7" y="3"/>
                      </a:cxn>
                      <a:cxn ang="0">
                        <a:pos x="7" y="3"/>
                      </a:cxn>
                      <a:cxn ang="0">
                        <a:pos x="7" y="4"/>
                      </a:cxn>
                      <a:cxn ang="0">
                        <a:pos x="7" y="5"/>
                      </a:cxn>
                      <a:cxn ang="0">
                        <a:pos x="7" y="5"/>
                      </a:cxn>
                      <a:cxn ang="0">
                        <a:pos x="7" y="5"/>
                      </a:cxn>
                      <a:cxn ang="0">
                        <a:pos x="7" y="5"/>
                      </a:cxn>
                      <a:cxn ang="0">
                        <a:pos x="7" y="5"/>
                      </a:cxn>
                      <a:cxn ang="0">
                        <a:pos x="7" y="5"/>
                      </a:cxn>
                      <a:cxn ang="0">
                        <a:pos x="7" y="5"/>
                      </a:cxn>
                      <a:cxn ang="0">
                        <a:pos x="7" y="5"/>
                      </a:cxn>
                      <a:cxn ang="0">
                        <a:pos x="7" y="5"/>
                      </a:cxn>
                      <a:cxn ang="0">
                        <a:pos x="7" y="5"/>
                      </a:cxn>
                      <a:cxn ang="0">
                        <a:pos x="7" y="5"/>
                      </a:cxn>
                      <a:cxn ang="0">
                        <a:pos x="7" y="5"/>
                      </a:cxn>
                      <a:cxn ang="0">
                        <a:pos x="7" y="5"/>
                      </a:cxn>
                      <a:cxn ang="0">
                        <a:pos x="7" y="5"/>
                      </a:cxn>
                      <a:cxn ang="0">
                        <a:pos x="7" y="5"/>
                      </a:cxn>
                      <a:cxn ang="0">
                        <a:pos x="7" y="5"/>
                      </a:cxn>
                      <a:cxn ang="0">
                        <a:pos x="7" y="5"/>
                      </a:cxn>
                    </a:cxnLst>
                    <a:rect l="0" t="0" r="r" b="b"/>
                    <a:pathLst>
                      <a:path w="8" h="6">
                        <a:moveTo>
                          <a:pt x="0" y="1"/>
                        </a:move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4" y="1"/>
                        </a:lnTo>
                        <a:lnTo>
                          <a:pt x="5" y="1"/>
                        </a:lnTo>
                        <a:lnTo>
                          <a:pt x="5" y="1"/>
                        </a:lnTo>
                        <a:lnTo>
                          <a:pt x="5" y="1"/>
                        </a:lnTo>
                        <a:lnTo>
                          <a:pt x="5" y="1"/>
                        </a:lnTo>
                        <a:lnTo>
                          <a:pt x="5" y="1"/>
                        </a:lnTo>
                        <a:lnTo>
                          <a:pt x="6" y="1"/>
                        </a:lnTo>
                        <a:lnTo>
                          <a:pt x="6" y="1"/>
                        </a:lnTo>
                        <a:lnTo>
                          <a:pt x="6" y="1"/>
                        </a:lnTo>
                        <a:lnTo>
                          <a:pt x="6" y="2"/>
                        </a:lnTo>
                        <a:lnTo>
                          <a:pt x="6" y="2"/>
                        </a:lnTo>
                        <a:lnTo>
                          <a:pt x="6" y="2"/>
                        </a:lnTo>
                        <a:lnTo>
                          <a:pt x="6" y="2"/>
                        </a:lnTo>
                        <a:lnTo>
                          <a:pt x="6" y="3"/>
                        </a:lnTo>
                        <a:lnTo>
                          <a:pt x="6" y="3"/>
                        </a:lnTo>
                        <a:lnTo>
                          <a:pt x="7" y="3"/>
                        </a:lnTo>
                        <a:lnTo>
                          <a:pt x="7" y="3"/>
                        </a:lnTo>
                        <a:lnTo>
                          <a:pt x="7" y="3"/>
                        </a:lnTo>
                        <a:lnTo>
                          <a:pt x="7" y="3"/>
                        </a:lnTo>
                        <a:lnTo>
                          <a:pt x="7" y="4"/>
                        </a:lnTo>
                        <a:lnTo>
                          <a:pt x="7" y="4"/>
                        </a:lnTo>
                        <a:lnTo>
                          <a:pt x="7" y="4"/>
                        </a:lnTo>
                        <a:lnTo>
                          <a:pt x="7" y="5"/>
                        </a:lnTo>
                        <a:lnTo>
                          <a:pt x="7" y="5"/>
                        </a:lnTo>
                        <a:lnTo>
                          <a:pt x="7" y="5"/>
                        </a:lnTo>
                        <a:lnTo>
                          <a:pt x="7" y="5"/>
                        </a:lnTo>
                        <a:lnTo>
                          <a:pt x="7" y="5"/>
                        </a:lnTo>
                        <a:lnTo>
                          <a:pt x="7" y="5"/>
                        </a:lnTo>
                        <a:lnTo>
                          <a:pt x="7" y="5"/>
                        </a:lnTo>
                        <a:lnTo>
                          <a:pt x="7" y="5"/>
                        </a:lnTo>
                        <a:lnTo>
                          <a:pt x="7" y="5"/>
                        </a:lnTo>
                        <a:lnTo>
                          <a:pt x="7" y="5"/>
                        </a:lnTo>
                        <a:lnTo>
                          <a:pt x="7" y="5"/>
                        </a:lnTo>
                        <a:lnTo>
                          <a:pt x="7" y="5"/>
                        </a:lnTo>
                        <a:lnTo>
                          <a:pt x="7" y="5"/>
                        </a:lnTo>
                        <a:lnTo>
                          <a:pt x="7" y="5"/>
                        </a:lnTo>
                        <a:lnTo>
                          <a:pt x="7" y="5"/>
                        </a:lnTo>
                        <a:lnTo>
                          <a:pt x="7" y="5"/>
                        </a:lnTo>
                        <a:lnTo>
                          <a:pt x="7" y="5"/>
                        </a:lnTo>
                        <a:lnTo>
                          <a:pt x="7" y="5"/>
                        </a:lnTo>
                        <a:lnTo>
                          <a:pt x="7" y="5"/>
                        </a:lnTo>
                        <a:lnTo>
                          <a:pt x="7" y="5"/>
                        </a:lnTo>
                        <a:lnTo>
                          <a:pt x="7" y="5"/>
                        </a:lnTo>
                        <a:lnTo>
                          <a:pt x="7" y="5"/>
                        </a:lnTo>
                        <a:lnTo>
                          <a:pt x="7" y="5"/>
                        </a:lnTo>
                        <a:lnTo>
                          <a:pt x="7" y="5"/>
                        </a:lnTo>
                        <a:lnTo>
                          <a:pt x="7" y="5"/>
                        </a:lnTo>
                        <a:lnTo>
                          <a:pt x="7" y="5"/>
                        </a:lnTo>
                        <a:lnTo>
                          <a:pt x="7" y="5"/>
                        </a:lnTo>
                        <a:lnTo>
                          <a:pt x="7" y="5"/>
                        </a:lnTo>
                        <a:lnTo>
                          <a:pt x="7" y="5"/>
                        </a:lnTo>
                        <a:lnTo>
                          <a:pt x="7" y="5"/>
                        </a:lnTo>
                        <a:lnTo>
                          <a:pt x="7" y="5"/>
                        </a:lnTo>
                        <a:lnTo>
                          <a:pt x="7" y="5"/>
                        </a:lnTo>
                        <a:lnTo>
                          <a:pt x="7" y="5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28" name="Freeform 152"/>
                  <p:cNvSpPr>
                    <a:spLocks/>
                  </p:cNvSpPr>
                  <p:nvPr/>
                </p:nvSpPr>
                <p:spPr bwMode="auto">
                  <a:xfrm>
                    <a:off x="1326" y="2036"/>
                    <a:ext cx="14" cy="6"/>
                  </a:xfrm>
                  <a:custGeom>
                    <a:avLst/>
                    <a:gdLst/>
                    <a:ahLst/>
                    <a:cxnLst>
                      <a:cxn ang="0">
                        <a:pos x="13" y="2"/>
                      </a:cxn>
                      <a:cxn ang="0">
                        <a:pos x="12" y="2"/>
                      </a:cxn>
                      <a:cxn ang="0">
                        <a:pos x="12" y="3"/>
                      </a:cxn>
                      <a:cxn ang="0">
                        <a:pos x="12" y="3"/>
                      </a:cxn>
                      <a:cxn ang="0">
                        <a:pos x="12" y="3"/>
                      </a:cxn>
                      <a:cxn ang="0">
                        <a:pos x="12" y="3"/>
                      </a:cxn>
                      <a:cxn ang="0">
                        <a:pos x="12" y="3"/>
                      </a:cxn>
                      <a:cxn ang="0">
                        <a:pos x="11" y="3"/>
                      </a:cxn>
                      <a:cxn ang="0">
                        <a:pos x="11" y="3"/>
                      </a:cxn>
                      <a:cxn ang="0">
                        <a:pos x="11" y="4"/>
                      </a:cxn>
                      <a:cxn ang="0">
                        <a:pos x="11" y="4"/>
                      </a:cxn>
                      <a:cxn ang="0">
                        <a:pos x="11" y="4"/>
                      </a:cxn>
                      <a:cxn ang="0">
                        <a:pos x="10" y="4"/>
                      </a:cxn>
                      <a:cxn ang="0">
                        <a:pos x="10" y="4"/>
                      </a:cxn>
                      <a:cxn ang="0">
                        <a:pos x="10" y="4"/>
                      </a:cxn>
                      <a:cxn ang="0">
                        <a:pos x="10" y="4"/>
                      </a:cxn>
                      <a:cxn ang="0">
                        <a:pos x="10" y="4"/>
                      </a:cxn>
                      <a:cxn ang="0">
                        <a:pos x="10" y="4"/>
                      </a:cxn>
                      <a:cxn ang="0">
                        <a:pos x="9" y="4"/>
                      </a:cxn>
                      <a:cxn ang="0">
                        <a:pos x="9" y="4"/>
                      </a:cxn>
                      <a:cxn ang="0">
                        <a:pos x="9" y="4"/>
                      </a:cxn>
                      <a:cxn ang="0">
                        <a:pos x="9" y="5"/>
                      </a:cxn>
                      <a:cxn ang="0">
                        <a:pos x="9" y="5"/>
                      </a:cxn>
                      <a:cxn ang="0">
                        <a:pos x="8" y="5"/>
                      </a:cxn>
                      <a:cxn ang="0">
                        <a:pos x="8" y="5"/>
                      </a:cxn>
                      <a:cxn ang="0">
                        <a:pos x="8" y="5"/>
                      </a:cxn>
                      <a:cxn ang="0">
                        <a:pos x="8" y="5"/>
                      </a:cxn>
                      <a:cxn ang="0">
                        <a:pos x="8" y="5"/>
                      </a:cxn>
                      <a:cxn ang="0">
                        <a:pos x="8" y="5"/>
                      </a:cxn>
                      <a:cxn ang="0">
                        <a:pos x="7" y="5"/>
                      </a:cxn>
                      <a:cxn ang="0">
                        <a:pos x="7" y="5"/>
                      </a:cxn>
                      <a:cxn ang="0">
                        <a:pos x="7" y="5"/>
                      </a:cxn>
                      <a:cxn ang="0">
                        <a:pos x="6" y="5"/>
                      </a:cxn>
                      <a:cxn ang="0">
                        <a:pos x="6" y="5"/>
                      </a:cxn>
                      <a:cxn ang="0">
                        <a:pos x="6" y="5"/>
                      </a:cxn>
                      <a:cxn ang="0">
                        <a:pos x="5" y="5"/>
                      </a:cxn>
                      <a:cxn ang="0">
                        <a:pos x="5" y="5"/>
                      </a:cxn>
                      <a:cxn ang="0">
                        <a:pos x="5" y="5"/>
                      </a:cxn>
                      <a:cxn ang="0">
                        <a:pos x="4" y="5"/>
                      </a:cxn>
                      <a:cxn ang="0">
                        <a:pos x="4" y="4"/>
                      </a:cxn>
                      <a:cxn ang="0">
                        <a:pos x="4" y="4"/>
                      </a:cxn>
                      <a:cxn ang="0">
                        <a:pos x="4" y="4"/>
                      </a:cxn>
                      <a:cxn ang="0">
                        <a:pos x="4" y="4"/>
                      </a:cxn>
                      <a:cxn ang="0">
                        <a:pos x="3" y="4"/>
                      </a:cxn>
                      <a:cxn ang="0">
                        <a:pos x="3" y="4"/>
                      </a:cxn>
                      <a:cxn ang="0">
                        <a:pos x="3" y="4"/>
                      </a:cxn>
                      <a:cxn ang="0">
                        <a:pos x="2" y="4"/>
                      </a:cxn>
                      <a:cxn ang="0">
                        <a:pos x="2" y="3"/>
                      </a:cxn>
                      <a:cxn ang="0">
                        <a:pos x="2" y="3"/>
                      </a:cxn>
                      <a:cxn ang="0">
                        <a:pos x="2" y="3"/>
                      </a:cxn>
                      <a:cxn ang="0">
                        <a:pos x="2" y="3"/>
                      </a:cxn>
                      <a:cxn ang="0">
                        <a:pos x="2" y="3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0" y="2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4" h="6">
                        <a:moveTo>
                          <a:pt x="13" y="2"/>
                        </a:moveTo>
                        <a:lnTo>
                          <a:pt x="12" y="2"/>
                        </a:lnTo>
                        <a:lnTo>
                          <a:pt x="12" y="3"/>
                        </a:lnTo>
                        <a:lnTo>
                          <a:pt x="12" y="3"/>
                        </a:lnTo>
                        <a:lnTo>
                          <a:pt x="12" y="3"/>
                        </a:lnTo>
                        <a:lnTo>
                          <a:pt x="12" y="3"/>
                        </a:lnTo>
                        <a:lnTo>
                          <a:pt x="12" y="3"/>
                        </a:lnTo>
                        <a:lnTo>
                          <a:pt x="11" y="3"/>
                        </a:lnTo>
                        <a:lnTo>
                          <a:pt x="11" y="3"/>
                        </a:lnTo>
                        <a:lnTo>
                          <a:pt x="11" y="4"/>
                        </a:lnTo>
                        <a:lnTo>
                          <a:pt x="11" y="4"/>
                        </a:lnTo>
                        <a:lnTo>
                          <a:pt x="11" y="4"/>
                        </a:lnTo>
                        <a:lnTo>
                          <a:pt x="10" y="4"/>
                        </a:lnTo>
                        <a:lnTo>
                          <a:pt x="10" y="4"/>
                        </a:lnTo>
                        <a:lnTo>
                          <a:pt x="10" y="4"/>
                        </a:lnTo>
                        <a:lnTo>
                          <a:pt x="10" y="4"/>
                        </a:lnTo>
                        <a:lnTo>
                          <a:pt x="10" y="4"/>
                        </a:lnTo>
                        <a:lnTo>
                          <a:pt x="10" y="4"/>
                        </a:lnTo>
                        <a:lnTo>
                          <a:pt x="9" y="4"/>
                        </a:lnTo>
                        <a:lnTo>
                          <a:pt x="9" y="4"/>
                        </a:lnTo>
                        <a:lnTo>
                          <a:pt x="9" y="4"/>
                        </a:lnTo>
                        <a:lnTo>
                          <a:pt x="9" y="5"/>
                        </a:lnTo>
                        <a:lnTo>
                          <a:pt x="9" y="5"/>
                        </a:lnTo>
                        <a:lnTo>
                          <a:pt x="8" y="5"/>
                        </a:lnTo>
                        <a:lnTo>
                          <a:pt x="8" y="5"/>
                        </a:lnTo>
                        <a:lnTo>
                          <a:pt x="8" y="5"/>
                        </a:lnTo>
                        <a:lnTo>
                          <a:pt x="8" y="5"/>
                        </a:lnTo>
                        <a:lnTo>
                          <a:pt x="8" y="5"/>
                        </a:lnTo>
                        <a:lnTo>
                          <a:pt x="8" y="5"/>
                        </a:lnTo>
                        <a:lnTo>
                          <a:pt x="7" y="5"/>
                        </a:lnTo>
                        <a:lnTo>
                          <a:pt x="7" y="5"/>
                        </a:lnTo>
                        <a:lnTo>
                          <a:pt x="7" y="5"/>
                        </a:lnTo>
                        <a:lnTo>
                          <a:pt x="6" y="5"/>
                        </a:lnTo>
                        <a:lnTo>
                          <a:pt x="6" y="5"/>
                        </a:lnTo>
                        <a:lnTo>
                          <a:pt x="6" y="5"/>
                        </a:lnTo>
                        <a:lnTo>
                          <a:pt x="5" y="5"/>
                        </a:lnTo>
                        <a:lnTo>
                          <a:pt x="5" y="5"/>
                        </a:lnTo>
                        <a:lnTo>
                          <a:pt x="5" y="5"/>
                        </a:lnTo>
                        <a:lnTo>
                          <a:pt x="4" y="5"/>
                        </a:lnTo>
                        <a:lnTo>
                          <a:pt x="4" y="4"/>
                        </a:lnTo>
                        <a:lnTo>
                          <a:pt x="4" y="4"/>
                        </a:lnTo>
                        <a:lnTo>
                          <a:pt x="4" y="4"/>
                        </a:lnTo>
                        <a:lnTo>
                          <a:pt x="4" y="4"/>
                        </a:lnTo>
                        <a:lnTo>
                          <a:pt x="3" y="4"/>
                        </a:lnTo>
                        <a:lnTo>
                          <a:pt x="3" y="4"/>
                        </a:lnTo>
                        <a:lnTo>
                          <a:pt x="3" y="4"/>
                        </a:lnTo>
                        <a:lnTo>
                          <a:pt x="2" y="4"/>
                        </a:lnTo>
                        <a:lnTo>
                          <a:pt x="2" y="3"/>
                        </a:lnTo>
                        <a:lnTo>
                          <a:pt x="2" y="3"/>
                        </a:lnTo>
                        <a:lnTo>
                          <a:pt x="2" y="3"/>
                        </a:lnTo>
                        <a:lnTo>
                          <a:pt x="2" y="3"/>
                        </a:lnTo>
                        <a:lnTo>
                          <a:pt x="2" y="3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0" y="2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29" name="Freeform 153"/>
                  <p:cNvSpPr>
                    <a:spLocks/>
                  </p:cNvSpPr>
                  <p:nvPr/>
                </p:nvSpPr>
                <p:spPr bwMode="auto">
                  <a:xfrm>
                    <a:off x="1259" y="2014"/>
                    <a:ext cx="53" cy="11"/>
                  </a:xfrm>
                  <a:custGeom>
                    <a:avLst/>
                    <a:gdLst/>
                    <a:ahLst/>
                    <a:cxnLst>
                      <a:cxn ang="0">
                        <a:pos x="52" y="0"/>
                      </a:cxn>
                      <a:cxn ang="0">
                        <a:pos x="50" y="1"/>
                      </a:cxn>
                      <a:cxn ang="0">
                        <a:pos x="49" y="1"/>
                      </a:cxn>
                      <a:cxn ang="0">
                        <a:pos x="48" y="2"/>
                      </a:cxn>
                      <a:cxn ang="0">
                        <a:pos x="47" y="2"/>
                      </a:cxn>
                      <a:cxn ang="0">
                        <a:pos x="46" y="3"/>
                      </a:cxn>
                      <a:cxn ang="0">
                        <a:pos x="45" y="4"/>
                      </a:cxn>
                      <a:cxn ang="0">
                        <a:pos x="44" y="4"/>
                      </a:cxn>
                      <a:cxn ang="0">
                        <a:pos x="43" y="4"/>
                      </a:cxn>
                      <a:cxn ang="0">
                        <a:pos x="42" y="5"/>
                      </a:cxn>
                      <a:cxn ang="0">
                        <a:pos x="41" y="5"/>
                      </a:cxn>
                      <a:cxn ang="0">
                        <a:pos x="40" y="6"/>
                      </a:cxn>
                      <a:cxn ang="0">
                        <a:pos x="39" y="6"/>
                      </a:cxn>
                      <a:cxn ang="0">
                        <a:pos x="37" y="6"/>
                      </a:cxn>
                      <a:cxn ang="0">
                        <a:pos x="36" y="7"/>
                      </a:cxn>
                      <a:cxn ang="0">
                        <a:pos x="35" y="7"/>
                      </a:cxn>
                      <a:cxn ang="0">
                        <a:pos x="34" y="8"/>
                      </a:cxn>
                      <a:cxn ang="0">
                        <a:pos x="33" y="8"/>
                      </a:cxn>
                      <a:cxn ang="0">
                        <a:pos x="32" y="8"/>
                      </a:cxn>
                      <a:cxn ang="0">
                        <a:pos x="31" y="8"/>
                      </a:cxn>
                      <a:cxn ang="0">
                        <a:pos x="29" y="9"/>
                      </a:cxn>
                      <a:cxn ang="0">
                        <a:pos x="28" y="9"/>
                      </a:cxn>
                      <a:cxn ang="0">
                        <a:pos x="27" y="9"/>
                      </a:cxn>
                      <a:cxn ang="0">
                        <a:pos x="26" y="10"/>
                      </a:cxn>
                      <a:cxn ang="0">
                        <a:pos x="25" y="10"/>
                      </a:cxn>
                      <a:cxn ang="0">
                        <a:pos x="24" y="10"/>
                      </a:cxn>
                      <a:cxn ang="0">
                        <a:pos x="23" y="10"/>
                      </a:cxn>
                      <a:cxn ang="0">
                        <a:pos x="21" y="10"/>
                      </a:cxn>
                      <a:cxn ang="0">
                        <a:pos x="20" y="10"/>
                      </a:cxn>
                      <a:cxn ang="0">
                        <a:pos x="19" y="10"/>
                      </a:cxn>
                      <a:cxn ang="0">
                        <a:pos x="18" y="10"/>
                      </a:cxn>
                      <a:cxn ang="0">
                        <a:pos x="17" y="10"/>
                      </a:cxn>
                      <a:cxn ang="0">
                        <a:pos x="15" y="10"/>
                      </a:cxn>
                      <a:cxn ang="0">
                        <a:pos x="15" y="10"/>
                      </a:cxn>
                      <a:cxn ang="0">
                        <a:pos x="14" y="10"/>
                      </a:cxn>
                      <a:cxn ang="0">
                        <a:pos x="14" y="10"/>
                      </a:cxn>
                      <a:cxn ang="0">
                        <a:pos x="13" y="10"/>
                      </a:cxn>
                      <a:cxn ang="0">
                        <a:pos x="13" y="10"/>
                      </a:cxn>
                      <a:cxn ang="0">
                        <a:pos x="12" y="10"/>
                      </a:cxn>
                      <a:cxn ang="0">
                        <a:pos x="12" y="10"/>
                      </a:cxn>
                      <a:cxn ang="0">
                        <a:pos x="11" y="10"/>
                      </a:cxn>
                      <a:cxn ang="0">
                        <a:pos x="11" y="10"/>
                      </a:cxn>
                      <a:cxn ang="0">
                        <a:pos x="10" y="10"/>
                      </a:cxn>
                      <a:cxn ang="0">
                        <a:pos x="9" y="10"/>
                      </a:cxn>
                      <a:cxn ang="0">
                        <a:pos x="9" y="10"/>
                      </a:cxn>
                      <a:cxn ang="0">
                        <a:pos x="9" y="10"/>
                      </a:cxn>
                      <a:cxn ang="0">
                        <a:pos x="8" y="10"/>
                      </a:cxn>
                      <a:cxn ang="0">
                        <a:pos x="7" y="10"/>
                      </a:cxn>
                      <a:cxn ang="0">
                        <a:pos x="7" y="10"/>
                      </a:cxn>
                      <a:cxn ang="0">
                        <a:pos x="7" y="9"/>
                      </a:cxn>
                      <a:cxn ang="0">
                        <a:pos x="6" y="9"/>
                      </a:cxn>
                      <a:cxn ang="0">
                        <a:pos x="5" y="9"/>
                      </a:cxn>
                      <a:cxn ang="0">
                        <a:pos x="5" y="9"/>
                      </a:cxn>
                      <a:cxn ang="0">
                        <a:pos x="5" y="9"/>
                      </a:cxn>
                      <a:cxn ang="0">
                        <a:pos x="4" y="9"/>
                      </a:cxn>
                      <a:cxn ang="0">
                        <a:pos x="3" y="9"/>
                      </a:cxn>
                      <a:cxn ang="0">
                        <a:pos x="3" y="8"/>
                      </a:cxn>
                      <a:cxn ang="0">
                        <a:pos x="3" y="8"/>
                      </a:cxn>
                      <a:cxn ang="0">
                        <a:pos x="2" y="8"/>
                      </a:cxn>
                      <a:cxn ang="0">
                        <a:pos x="1" y="8"/>
                      </a:cxn>
                      <a:cxn ang="0">
                        <a:pos x="1" y="8"/>
                      </a:cxn>
                      <a:cxn ang="0">
                        <a:pos x="1" y="8"/>
                      </a:cxn>
                      <a:cxn ang="0">
                        <a:pos x="0" y="8"/>
                      </a:cxn>
                    </a:cxnLst>
                    <a:rect l="0" t="0" r="r" b="b"/>
                    <a:pathLst>
                      <a:path w="53" h="11">
                        <a:moveTo>
                          <a:pt x="52" y="0"/>
                        </a:moveTo>
                        <a:lnTo>
                          <a:pt x="50" y="1"/>
                        </a:lnTo>
                        <a:lnTo>
                          <a:pt x="49" y="1"/>
                        </a:lnTo>
                        <a:lnTo>
                          <a:pt x="48" y="2"/>
                        </a:lnTo>
                        <a:lnTo>
                          <a:pt x="47" y="2"/>
                        </a:lnTo>
                        <a:lnTo>
                          <a:pt x="46" y="3"/>
                        </a:lnTo>
                        <a:lnTo>
                          <a:pt x="45" y="4"/>
                        </a:lnTo>
                        <a:lnTo>
                          <a:pt x="44" y="4"/>
                        </a:lnTo>
                        <a:lnTo>
                          <a:pt x="43" y="4"/>
                        </a:lnTo>
                        <a:lnTo>
                          <a:pt x="42" y="5"/>
                        </a:lnTo>
                        <a:lnTo>
                          <a:pt x="41" y="5"/>
                        </a:lnTo>
                        <a:lnTo>
                          <a:pt x="40" y="6"/>
                        </a:lnTo>
                        <a:lnTo>
                          <a:pt x="39" y="6"/>
                        </a:lnTo>
                        <a:lnTo>
                          <a:pt x="37" y="6"/>
                        </a:lnTo>
                        <a:lnTo>
                          <a:pt x="36" y="7"/>
                        </a:lnTo>
                        <a:lnTo>
                          <a:pt x="35" y="7"/>
                        </a:lnTo>
                        <a:lnTo>
                          <a:pt x="34" y="8"/>
                        </a:lnTo>
                        <a:lnTo>
                          <a:pt x="33" y="8"/>
                        </a:lnTo>
                        <a:lnTo>
                          <a:pt x="32" y="8"/>
                        </a:lnTo>
                        <a:lnTo>
                          <a:pt x="31" y="8"/>
                        </a:lnTo>
                        <a:lnTo>
                          <a:pt x="29" y="9"/>
                        </a:lnTo>
                        <a:lnTo>
                          <a:pt x="28" y="9"/>
                        </a:lnTo>
                        <a:lnTo>
                          <a:pt x="27" y="9"/>
                        </a:lnTo>
                        <a:lnTo>
                          <a:pt x="26" y="10"/>
                        </a:lnTo>
                        <a:lnTo>
                          <a:pt x="25" y="10"/>
                        </a:lnTo>
                        <a:lnTo>
                          <a:pt x="24" y="10"/>
                        </a:lnTo>
                        <a:lnTo>
                          <a:pt x="23" y="10"/>
                        </a:lnTo>
                        <a:lnTo>
                          <a:pt x="21" y="10"/>
                        </a:lnTo>
                        <a:lnTo>
                          <a:pt x="20" y="10"/>
                        </a:lnTo>
                        <a:lnTo>
                          <a:pt x="19" y="10"/>
                        </a:lnTo>
                        <a:lnTo>
                          <a:pt x="18" y="10"/>
                        </a:lnTo>
                        <a:lnTo>
                          <a:pt x="17" y="10"/>
                        </a:lnTo>
                        <a:lnTo>
                          <a:pt x="15" y="10"/>
                        </a:lnTo>
                        <a:lnTo>
                          <a:pt x="15" y="10"/>
                        </a:lnTo>
                        <a:lnTo>
                          <a:pt x="14" y="10"/>
                        </a:lnTo>
                        <a:lnTo>
                          <a:pt x="14" y="10"/>
                        </a:lnTo>
                        <a:lnTo>
                          <a:pt x="13" y="10"/>
                        </a:lnTo>
                        <a:lnTo>
                          <a:pt x="13" y="10"/>
                        </a:lnTo>
                        <a:lnTo>
                          <a:pt x="12" y="10"/>
                        </a:lnTo>
                        <a:lnTo>
                          <a:pt x="12" y="10"/>
                        </a:lnTo>
                        <a:lnTo>
                          <a:pt x="11" y="10"/>
                        </a:lnTo>
                        <a:lnTo>
                          <a:pt x="11" y="10"/>
                        </a:lnTo>
                        <a:lnTo>
                          <a:pt x="10" y="10"/>
                        </a:lnTo>
                        <a:lnTo>
                          <a:pt x="9" y="10"/>
                        </a:lnTo>
                        <a:lnTo>
                          <a:pt x="9" y="10"/>
                        </a:lnTo>
                        <a:lnTo>
                          <a:pt x="9" y="10"/>
                        </a:lnTo>
                        <a:lnTo>
                          <a:pt x="8" y="10"/>
                        </a:lnTo>
                        <a:lnTo>
                          <a:pt x="7" y="10"/>
                        </a:lnTo>
                        <a:lnTo>
                          <a:pt x="7" y="10"/>
                        </a:lnTo>
                        <a:lnTo>
                          <a:pt x="7" y="9"/>
                        </a:lnTo>
                        <a:lnTo>
                          <a:pt x="6" y="9"/>
                        </a:lnTo>
                        <a:lnTo>
                          <a:pt x="5" y="9"/>
                        </a:lnTo>
                        <a:lnTo>
                          <a:pt x="5" y="9"/>
                        </a:lnTo>
                        <a:lnTo>
                          <a:pt x="5" y="9"/>
                        </a:lnTo>
                        <a:lnTo>
                          <a:pt x="4" y="9"/>
                        </a:lnTo>
                        <a:lnTo>
                          <a:pt x="3" y="9"/>
                        </a:lnTo>
                        <a:lnTo>
                          <a:pt x="3" y="8"/>
                        </a:lnTo>
                        <a:lnTo>
                          <a:pt x="3" y="8"/>
                        </a:lnTo>
                        <a:lnTo>
                          <a:pt x="2" y="8"/>
                        </a:lnTo>
                        <a:lnTo>
                          <a:pt x="1" y="8"/>
                        </a:lnTo>
                        <a:lnTo>
                          <a:pt x="1" y="8"/>
                        </a:lnTo>
                        <a:lnTo>
                          <a:pt x="1" y="8"/>
                        </a:lnTo>
                        <a:lnTo>
                          <a:pt x="0" y="8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30" name="Line 15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08" y="2022"/>
                    <a:ext cx="52" cy="1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31" name="Freeform 155"/>
                  <p:cNvSpPr>
                    <a:spLocks/>
                  </p:cNvSpPr>
                  <p:nvPr/>
                </p:nvSpPr>
                <p:spPr bwMode="auto">
                  <a:xfrm>
                    <a:off x="1134" y="2022"/>
                    <a:ext cx="46" cy="11"/>
                  </a:xfrm>
                  <a:custGeom>
                    <a:avLst/>
                    <a:gdLst/>
                    <a:ahLst/>
                    <a:cxnLst>
                      <a:cxn ang="0">
                        <a:pos x="45" y="0"/>
                      </a:cxn>
                      <a:cxn ang="0">
                        <a:pos x="42" y="1"/>
                      </a:cxn>
                      <a:cxn ang="0">
                        <a:pos x="41" y="2"/>
                      </a:cxn>
                      <a:cxn ang="0">
                        <a:pos x="40" y="2"/>
                      </a:cxn>
                      <a:cxn ang="0">
                        <a:pos x="39" y="3"/>
                      </a:cxn>
                      <a:cxn ang="0">
                        <a:pos x="38" y="3"/>
                      </a:cxn>
                      <a:cxn ang="0">
                        <a:pos x="36" y="4"/>
                      </a:cxn>
                      <a:cxn ang="0">
                        <a:pos x="35" y="4"/>
                      </a:cxn>
                      <a:cxn ang="0">
                        <a:pos x="34" y="5"/>
                      </a:cxn>
                      <a:cxn ang="0">
                        <a:pos x="32" y="5"/>
                      </a:cxn>
                      <a:cxn ang="0">
                        <a:pos x="31" y="6"/>
                      </a:cxn>
                      <a:cxn ang="0">
                        <a:pos x="30" y="6"/>
                      </a:cxn>
                      <a:cxn ang="0">
                        <a:pos x="28" y="6"/>
                      </a:cxn>
                      <a:cxn ang="0">
                        <a:pos x="27" y="7"/>
                      </a:cxn>
                      <a:cxn ang="0">
                        <a:pos x="26" y="7"/>
                      </a:cxn>
                      <a:cxn ang="0">
                        <a:pos x="24" y="8"/>
                      </a:cxn>
                      <a:cxn ang="0">
                        <a:pos x="23" y="8"/>
                      </a:cxn>
                      <a:cxn ang="0">
                        <a:pos x="22" y="8"/>
                      </a:cxn>
                      <a:cxn ang="0">
                        <a:pos x="20" y="8"/>
                      </a:cxn>
                      <a:cxn ang="0">
                        <a:pos x="19" y="9"/>
                      </a:cxn>
                      <a:cxn ang="0">
                        <a:pos x="18" y="9"/>
                      </a:cxn>
                      <a:cxn ang="0">
                        <a:pos x="16" y="9"/>
                      </a:cxn>
                      <a:cxn ang="0">
                        <a:pos x="15" y="9"/>
                      </a:cxn>
                      <a:cxn ang="0">
                        <a:pos x="13" y="10"/>
                      </a:cxn>
                      <a:cxn ang="0">
                        <a:pos x="12" y="10"/>
                      </a:cxn>
                      <a:cxn ang="0">
                        <a:pos x="10" y="10"/>
                      </a:cxn>
                      <a:cxn ang="0">
                        <a:pos x="9" y="10"/>
                      </a:cxn>
                      <a:cxn ang="0">
                        <a:pos x="8" y="10"/>
                      </a:cxn>
                      <a:cxn ang="0">
                        <a:pos x="6" y="10"/>
                      </a:cxn>
                      <a:cxn ang="0">
                        <a:pos x="5" y="10"/>
                      </a:cxn>
                      <a:cxn ang="0">
                        <a:pos x="3" y="10"/>
                      </a:cxn>
                      <a:cxn ang="0">
                        <a:pos x="2" y="10"/>
                      </a:cxn>
                      <a:cxn ang="0">
                        <a:pos x="2" y="10"/>
                      </a:cxn>
                      <a:cxn ang="0">
                        <a:pos x="2" y="10"/>
                      </a:cxn>
                      <a:cxn ang="0">
                        <a:pos x="2" y="10"/>
                      </a:cxn>
                      <a:cxn ang="0">
                        <a:pos x="2" y="10"/>
                      </a:cxn>
                      <a:cxn ang="0">
                        <a:pos x="1" y="10"/>
                      </a:cxn>
                      <a:cxn ang="0">
                        <a:pos x="1" y="10"/>
                      </a:cxn>
                      <a:cxn ang="0">
                        <a:pos x="1" y="10"/>
                      </a:cxn>
                      <a:cxn ang="0">
                        <a:pos x="1" y="10"/>
                      </a:cxn>
                      <a:cxn ang="0">
                        <a:pos x="1" y="10"/>
                      </a:cxn>
                      <a:cxn ang="0">
                        <a:pos x="1" y="10"/>
                      </a:cxn>
                      <a:cxn ang="0">
                        <a:pos x="1" y="10"/>
                      </a:cxn>
                      <a:cxn ang="0">
                        <a:pos x="1" y="10"/>
                      </a:cxn>
                      <a:cxn ang="0">
                        <a:pos x="1" y="10"/>
                      </a:cxn>
                      <a:cxn ang="0">
                        <a:pos x="1" y="10"/>
                      </a:cxn>
                      <a:cxn ang="0">
                        <a:pos x="1" y="10"/>
                      </a:cxn>
                      <a:cxn ang="0">
                        <a:pos x="0" y="10"/>
                      </a:cxn>
                      <a:cxn ang="0">
                        <a:pos x="0" y="10"/>
                      </a:cxn>
                      <a:cxn ang="0">
                        <a:pos x="0" y="10"/>
                      </a:cxn>
                      <a:cxn ang="0">
                        <a:pos x="0" y="10"/>
                      </a:cxn>
                      <a:cxn ang="0">
                        <a:pos x="0" y="10"/>
                      </a:cxn>
                      <a:cxn ang="0">
                        <a:pos x="0" y="10"/>
                      </a:cxn>
                      <a:cxn ang="0">
                        <a:pos x="0" y="10"/>
                      </a:cxn>
                      <a:cxn ang="0">
                        <a:pos x="0" y="10"/>
                      </a:cxn>
                      <a:cxn ang="0">
                        <a:pos x="0" y="10"/>
                      </a:cxn>
                      <a:cxn ang="0">
                        <a:pos x="0" y="10"/>
                      </a:cxn>
                      <a:cxn ang="0">
                        <a:pos x="0" y="10"/>
                      </a:cxn>
                      <a:cxn ang="0">
                        <a:pos x="0" y="10"/>
                      </a:cxn>
                      <a:cxn ang="0">
                        <a:pos x="0" y="10"/>
                      </a:cxn>
                      <a:cxn ang="0">
                        <a:pos x="0" y="10"/>
                      </a:cxn>
                      <a:cxn ang="0">
                        <a:pos x="0" y="10"/>
                      </a:cxn>
                      <a:cxn ang="0">
                        <a:pos x="0" y="10"/>
                      </a:cxn>
                    </a:cxnLst>
                    <a:rect l="0" t="0" r="r" b="b"/>
                    <a:pathLst>
                      <a:path w="46" h="11">
                        <a:moveTo>
                          <a:pt x="45" y="0"/>
                        </a:moveTo>
                        <a:lnTo>
                          <a:pt x="42" y="1"/>
                        </a:lnTo>
                        <a:lnTo>
                          <a:pt x="41" y="2"/>
                        </a:lnTo>
                        <a:lnTo>
                          <a:pt x="40" y="2"/>
                        </a:lnTo>
                        <a:lnTo>
                          <a:pt x="39" y="3"/>
                        </a:lnTo>
                        <a:lnTo>
                          <a:pt x="38" y="3"/>
                        </a:lnTo>
                        <a:lnTo>
                          <a:pt x="36" y="4"/>
                        </a:lnTo>
                        <a:lnTo>
                          <a:pt x="35" y="4"/>
                        </a:lnTo>
                        <a:lnTo>
                          <a:pt x="34" y="5"/>
                        </a:lnTo>
                        <a:lnTo>
                          <a:pt x="32" y="5"/>
                        </a:lnTo>
                        <a:lnTo>
                          <a:pt x="31" y="6"/>
                        </a:lnTo>
                        <a:lnTo>
                          <a:pt x="30" y="6"/>
                        </a:lnTo>
                        <a:lnTo>
                          <a:pt x="28" y="6"/>
                        </a:lnTo>
                        <a:lnTo>
                          <a:pt x="27" y="7"/>
                        </a:lnTo>
                        <a:lnTo>
                          <a:pt x="26" y="7"/>
                        </a:lnTo>
                        <a:lnTo>
                          <a:pt x="24" y="8"/>
                        </a:lnTo>
                        <a:lnTo>
                          <a:pt x="23" y="8"/>
                        </a:lnTo>
                        <a:lnTo>
                          <a:pt x="22" y="8"/>
                        </a:lnTo>
                        <a:lnTo>
                          <a:pt x="20" y="8"/>
                        </a:lnTo>
                        <a:lnTo>
                          <a:pt x="19" y="9"/>
                        </a:lnTo>
                        <a:lnTo>
                          <a:pt x="18" y="9"/>
                        </a:lnTo>
                        <a:lnTo>
                          <a:pt x="16" y="9"/>
                        </a:lnTo>
                        <a:lnTo>
                          <a:pt x="15" y="9"/>
                        </a:lnTo>
                        <a:lnTo>
                          <a:pt x="13" y="10"/>
                        </a:lnTo>
                        <a:lnTo>
                          <a:pt x="12" y="10"/>
                        </a:lnTo>
                        <a:lnTo>
                          <a:pt x="10" y="10"/>
                        </a:lnTo>
                        <a:lnTo>
                          <a:pt x="9" y="10"/>
                        </a:lnTo>
                        <a:lnTo>
                          <a:pt x="8" y="10"/>
                        </a:lnTo>
                        <a:lnTo>
                          <a:pt x="6" y="10"/>
                        </a:lnTo>
                        <a:lnTo>
                          <a:pt x="5" y="10"/>
                        </a:lnTo>
                        <a:lnTo>
                          <a:pt x="3" y="10"/>
                        </a:lnTo>
                        <a:lnTo>
                          <a:pt x="2" y="10"/>
                        </a:lnTo>
                        <a:lnTo>
                          <a:pt x="2" y="10"/>
                        </a:lnTo>
                        <a:lnTo>
                          <a:pt x="2" y="10"/>
                        </a:lnTo>
                        <a:lnTo>
                          <a:pt x="2" y="10"/>
                        </a:lnTo>
                        <a:lnTo>
                          <a:pt x="2" y="10"/>
                        </a:lnTo>
                        <a:lnTo>
                          <a:pt x="1" y="10"/>
                        </a:lnTo>
                        <a:lnTo>
                          <a:pt x="1" y="10"/>
                        </a:lnTo>
                        <a:lnTo>
                          <a:pt x="1" y="10"/>
                        </a:lnTo>
                        <a:lnTo>
                          <a:pt x="1" y="10"/>
                        </a:lnTo>
                        <a:lnTo>
                          <a:pt x="1" y="10"/>
                        </a:lnTo>
                        <a:lnTo>
                          <a:pt x="1" y="10"/>
                        </a:lnTo>
                        <a:lnTo>
                          <a:pt x="1" y="10"/>
                        </a:lnTo>
                        <a:lnTo>
                          <a:pt x="1" y="10"/>
                        </a:lnTo>
                        <a:lnTo>
                          <a:pt x="1" y="10"/>
                        </a:lnTo>
                        <a:lnTo>
                          <a:pt x="1" y="10"/>
                        </a:lnTo>
                        <a:lnTo>
                          <a:pt x="1" y="10"/>
                        </a:lnTo>
                        <a:lnTo>
                          <a:pt x="0" y="10"/>
                        </a:lnTo>
                        <a:lnTo>
                          <a:pt x="0" y="10"/>
                        </a:lnTo>
                        <a:lnTo>
                          <a:pt x="0" y="10"/>
                        </a:lnTo>
                        <a:lnTo>
                          <a:pt x="0" y="10"/>
                        </a:lnTo>
                        <a:lnTo>
                          <a:pt x="0" y="10"/>
                        </a:lnTo>
                        <a:lnTo>
                          <a:pt x="0" y="10"/>
                        </a:lnTo>
                        <a:lnTo>
                          <a:pt x="0" y="10"/>
                        </a:lnTo>
                        <a:lnTo>
                          <a:pt x="0" y="10"/>
                        </a:lnTo>
                        <a:lnTo>
                          <a:pt x="0" y="10"/>
                        </a:lnTo>
                        <a:lnTo>
                          <a:pt x="0" y="10"/>
                        </a:lnTo>
                        <a:lnTo>
                          <a:pt x="0" y="10"/>
                        </a:lnTo>
                        <a:lnTo>
                          <a:pt x="0" y="10"/>
                        </a:lnTo>
                        <a:lnTo>
                          <a:pt x="0" y="10"/>
                        </a:lnTo>
                        <a:lnTo>
                          <a:pt x="0" y="10"/>
                        </a:lnTo>
                        <a:lnTo>
                          <a:pt x="0" y="10"/>
                        </a:lnTo>
                        <a:lnTo>
                          <a:pt x="0" y="10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32" name="Freeform 156"/>
                  <p:cNvSpPr>
                    <a:spLocks/>
                  </p:cNvSpPr>
                  <p:nvPr/>
                </p:nvSpPr>
                <p:spPr bwMode="auto">
                  <a:xfrm>
                    <a:off x="1120" y="2062"/>
                    <a:ext cx="85" cy="16"/>
                  </a:xfrm>
                  <a:custGeom>
                    <a:avLst/>
                    <a:gdLst/>
                    <a:ahLst/>
                    <a:cxnLst>
                      <a:cxn ang="0">
                        <a:pos x="0" y="6"/>
                      </a:cxn>
                      <a:cxn ang="0">
                        <a:pos x="2" y="6"/>
                      </a:cxn>
                      <a:cxn ang="0">
                        <a:pos x="2" y="7"/>
                      </a:cxn>
                      <a:cxn ang="0">
                        <a:pos x="4" y="8"/>
                      </a:cxn>
                      <a:cxn ang="0">
                        <a:pos x="5" y="8"/>
                      </a:cxn>
                      <a:cxn ang="0">
                        <a:pos x="6" y="9"/>
                      </a:cxn>
                      <a:cxn ang="0">
                        <a:pos x="7" y="9"/>
                      </a:cxn>
                      <a:cxn ang="0">
                        <a:pos x="8" y="10"/>
                      </a:cxn>
                      <a:cxn ang="0">
                        <a:pos x="9" y="10"/>
                      </a:cxn>
                      <a:cxn ang="0">
                        <a:pos x="10" y="10"/>
                      </a:cxn>
                      <a:cxn ang="0">
                        <a:pos x="12" y="11"/>
                      </a:cxn>
                      <a:cxn ang="0">
                        <a:pos x="13" y="11"/>
                      </a:cxn>
                      <a:cxn ang="0">
                        <a:pos x="14" y="12"/>
                      </a:cxn>
                      <a:cxn ang="0">
                        <a:pos x="15" y="12"/>
                      </a:cxn>
                      <a:cxn ang="0">
                        <a:pos x="16" y="12"/>
                      </a:cxn>
                      <a:cxn ang="0">
                        <a:pos x="17" y="13"/>
                      </a:cxn>
                      <a:cxn ang="0">
                        <a:pos x="18" y="13"/>
                      </a:cxn>
                      <a:cxn ang="0">
                        <a:pos x="20" y="13"/>
                      </a:cxn>
                      <a:cxn ang="0">
                        <a:pos x="21" y="13"/>
                      </a:cxn>
                      <a:cxn ang="0">
                        <a:pos x="22" y="14"/>
                      </a:cxn>
                      <a:cxn ang="0">
                        <a:pos x="23" y="14"/>
                      </a:cxn>
                      <a:cxn ang="0">
                        <a:pos x="25" y="14"/>
                      </a:cxn>
                      <a:cxn ang="0">
                        <a:pos x="26" y="14"/>
                      </a:cxn>
                      <a:cxn ang="0">
                        <a:pos x="27" y="14"/>
                      </a:cxn>
                      <a:cxn ang="0">
                        <a:pos x="28" y="14"/>
                      </a:cxn>
                      <a:cxn ang="0">
                        <a:pos x="30" y="15"/>
                      </a:cxn>
                      <a:cxn ang="0">
                        <a:pos x="31" y="15"/>
                      </a:cxn>
                      <a:cxn ang="0">
                        <a:pos x="32" y="15"/>
                      </a:cxn>
                      <a:cxn ang="0">
                        <a:pos x="34" y="15"/>
                      </a:cxn>
                      <a:cxn ang="0">
                        <a:pos x="35" y="15"/>
                      </a:cxn>
                      <a:cxn ang="0">
                        <a:pos x="36" y="15"/>
                      </a:cxn>
                      <a:cxn ang="0">
                        <a:pos x="38" y="15"/>
                      </a:cxn>
                      <a:cxn ang="0">
                        <a:pos x="41" y="15"/>
                      </a:cxn>
                      <a:cxn ang="0">
                        <a:pos x="42" y="15"/>
                      </a:cxn>
                      <a:cxn ang="0">
                        <a:pos x="44" y="15"/>
                      </a:cxn>
                      <a:cxn ang="0">
                        <a:pos x="46" y="14"/>
                      </a:cxn>
                      <a:cxn ang="0">
                        <a:pos x="47" y="14"/>
                      </a:cxn>
                      <a:cxn ang="0">
                        <a:pos x="49" y="14"/>
                      </a:cxn>
                      <a:cxn ang="0">
                        <a:pos x="50" y="14"/>
                      </a:cxn>
                      <a:cxn ang="0">
                        <a:pos x="52" y="14"/>
                      </a:cxn>
                      <a:cxn ang="0">
                        <a:pos x="53" y="13"/>
                      </a:cxn>
                      <a:cxn ang="0">
                        <a:pos x="55" y="13"/>
                      </a:cxn>
                      <a:cxn ang="0">
                        <a:pos x="56" y="13"/>
                      </a:cxn>
                      <a:cxn ang="0">
                        <a:pos x="58" y="12"/>
                      </a:cxn>
                      <a:cxn ang="0">
                        <a:pos x="60" y="12"/>
                      </a:cxn>
                      <a:cxn ang="0">
                        <a:pos x="61" y="12"/>
                      </a:cxn>
                      <a:cxn ang="0">
                        <a:pos x="62" y="11"/>
                      </a:cxn>
                      <a:cxn ang="0">
                        <a:pos x="64" y="10"/>
                      </a:cxn>
                      <a:cxn ang="0">
                        <a:pos x="65" y="10"/>
                      </a:cxn>
                      <a:cxn ang="0">
                        <a:pos x="67" y="9"/>
                      </a:cxn>
                      <a:cxn ang="0">
                        <a:pos x="68" y="9"/>
                      </a:cxn>
                      <a:cxn ang="0">
                        <a:pos x="70" y="8"/>
                      </a:cxn>
                      <a:cxn ang="0">
                        <a:pos x="71" y="8"/>
                      </a:cxn>
                      <a:cxn ang="0">
                        <a:pos x="72" y="7"/>
                      </a:cxn>
                      <a:cxn ang="0">
                        <a:pos x="74" y="6"/>
                      </a:cxn>
                      <a:cxn ang="0">
                        <a:pos x="75" y="6"/>
                      </a:cxn>
                      <a:cxn ang="0">
                        <a:pos x="76" y="5"/>
                      </a:cxn>
                      <a:cxn ang="0">
                        <a:pos x="78" y="4"/>
                      </a:cxn>
                      <a:cxn ang="0">
                        <a:pos x="79" y="3"/>
                      </a:cxn>
                      <a:cxn ang="0">
                        <a:pos x="80" y="2"/>
                      </a:cxn>
                      <a:cxn ang="0">
                        <a:pos x="82" y="2"/>
                      </a:cxn>
                      <a:cxn ang="0">
                        <a:pos x="83" y="1"/>
                      </a:cxn>
                      <a:cxn ang="0">
                        <a:pos x="84" y="0"/>
                      </a:cxn>
                    </a:cxnLst>
                    <a:rect l="0" t="0" r="r" b="b"/>
                    <a:pathLst>
                      <a:path w="85" h="16">
                        <a:moveTo>
                          <a:pt x="0" y="6"/>
                        </a:moveTo>
                        <a:lnTo>
                          <a:pt x="2" y="6"/>
                        </a:lnTo>
                        <a:lnTo>
                          <a:pt x="2" y="7"/>
                        </a:lnTo>
                        <a:lnTo>
                          <a:pt x="4" y="8"/>
                        </a:lnTo>
                        <a:lnTo>
                          <a:pt x="5" y="8"/>
                        </a:lnTo>
                        <a:lnTo>
                          <a:pt x="6" y="9"/>
                        </a:lnTo>
                        <a:lnTo>
                          <a:pt x="7" y="9"/>
                        </a:lnTo>
                        <a:lnTo>
                          <a:pt x="8" y="10"/>
                        </a:lnTo>
                        <a:lnTo>
                          <a:pt x="9" y="10"/>
                        </a:lnTo>
                        <a:lnTo>
                          <a:pt x="10" y="10"/>
                        </a:lnTo>
                        <a:lnTo>
                          <a:pt x="12" y="11"/>
                        </a:lnTo>
                        <a:lnTo>
                          <a:pt x="13" y="11"/>
                        </a:lnTo>
                        <a:lnTo>
                          <a:pt x="14" y="12"/>
                        </a:lnTo>
                        <a:lnTo>
                          <a:pt x="15" y="12"/>
                        </a:lnTo>
                        <a:lnTo>
                          <a:pt x="16" y="12"/>
                        </a:lnTo>
                        <a:lnTo>
                          <a:pt x="17" y="13"/>
                        </a:lnTo>
                        <a:lnTo>
                          <a:pt x="18" y="13"/>
                        </a:lnTo>
                        <a:lnTo>
                          <a:pt x="20" y="13"/>
                        </a:lnTo>
                        <a:lnTo>
                          <a:pt x="21" y="13"/>
                        </a:lnTo>
                        <a:lnTo>
                          <a:pt x="22" y="14"/>
                        </a:lnTo>
                        <a:lnTo>
                          <a:pt x="23" y="14"/>
                        </a:lnTo>
                        <a:lnTo>
                          <a:pt x="25" y="14"/>
                        </a:lnTo>
                        <a:lnTo>
                          <a:pt x="26" y="14"/>
                        </a:lnTo>
                        <a:lnTo>
                          <a:pt x="27" y="14"/>
                        </a:lnTo>
                        <a:lnTo>
                          <a:pt x="28" y="14"/>
                        </a:lnTo>
                        <a:lnTo>
                          <a:pt x="30" y="15"/>
                        </a:lnTo>
                        <a:lnTo>
                          <a:pt x="31" y="15"/>
                        </a:lnTo>
                        <a:lnTo>
                          <a:pt x="32" y="15"/>
                        </a:lnTo>
                        <a:lnTo>
                          <a:pt x="34" y="15"/>
                        </a:lnTo>
                        <a:lnTo>
                          <a:pt x="35" y="15"/>
                        </a:lnTo>
                        <a:lnTo>
                          <a:pt x="36" y="15"/>
                        </a:lnTo>
                        <a:lnTo>
                          <a:pt x="38" y="15"/>
                        </a:lnTo>
                        <a:lnTo>
                          <a:pt x="41" y="15"/>
                        </a:lnTo>
                        <a:lnTo>
                          <a:pt x="42" y="15"/>
                        </a:lnTo>
                        <a:lnTo>
                          <a:pt x="44" y="15"/>
                        </a:lnTo>
                        <a:lnTo>
                          <a:pt x="46" y="14"/>
                        </a:lnTo>
                        <a:lnTo>
                          <a:pt x="47" y="14"/>
                        </a:lnTo>
                        <a:lnTo>
                          <a:pt x="49" y="14"/>
                        </a:lnTo>
                        <a:lnTo>
                          <a:pt x="50" y="14"/>
                        </a:lnTo>
                        <a:lnTo>
                          <a:pt x="52" y="14"/>
                        </a:lnTo>
                        <a:lnTo>
                          <a:pt x="53" y="13"/>
                        </a:lnTo>
                        <a:lnTo>
                          <a:pt x="55" y="13"/>
                        </a:lnTo>
                        <a:lnTo>
                          <a:pt x="56" y="13"/>
                        </a:lnTo>
                        <a:lnTo>
                          <a:pt x="58" y="12"/>
                        </a:lnTo>
                        <a:lnTo>
                          <a:pt x="60" y="12"/>
                        </a:lnTo>
                        <a:lnTo>
                          <a:pt x="61" y="12"/>
                        </a:lnTo>
                        <a:lnTo>
                          <a:pt x="62" y="11"/>
                        </a:lnTo>
                        <a:lnTo>
                          <a:pt x="64" y="10"/>
                        </a:lnTo>
                        <a:lnTo>
                          <a:pt x="65" y="10"/>
                        </a:lnTo>
                        <a:lnTo>
                          <a:pt x="67" y="9"/>
                        </a:lnTo>
                        <a:lnTo>
                          <a:pt x="68" y="9"/>
                        </a:lnTo>
                        <a:lnTo>
                          <a:pt x="70" y="8"/>
                        </a:lnTo>
                        <a:lnTo>
                          <a:pt x="71" y="8"/>
                        </a:lnTo>
                        <a:lnTo>
                          <a:pt x="72" y="7"/>
                        </a:lnTo>
                        <a:lnTo>
                          <a:pt x="74" y="6"/>
                        </a:lnTo>
                        <a:lnTo>
                          <a:pt x="75" y="6"/>
                        </a:lnTo>
                        <a:lnTo>
                          <a:pt x="76" y="5"/>
                        </a:lnTo>
                        <a:lnTo>
                          <a:pt x="78" y="4"/>
                        </a:lnTo>
                        <a:lnTo>
                          <a:pt x="79" y="3"/>
                        </a:lnTo>
                        <a:lnTo>
                          <a:pt x="80" y="2"/>
                        </a:lnTo>
                        <a:lnTo>
                          <a:pt x="82" y="2"/>
                        </a:lnTo>
                        <a:lnTo>
                          <a:pt x="83" y="1"/>
                        </a:lnTo>
                        <a:lnTo>
                          <a:pt x="84" y="0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33" name="Freeform 157"/>
                  <p:cNvSpPr>
                    <a:spLocks/>
                  </p:cNvSpPr>
                  <p:nvPr/>
                </p:nvSpPr>
                <p:spPr bwMode="auto">
                  <a:xfrm>
                    <a:off x="1205" y="2050"/>
                    <a:ext cx="45" cy="30"/>
                  </a:xfrm>
                  <a:custGeom>
                    <a:avLst/>
                    <a:gdLst/>
                    <a:ahLst/>
                    <a:cxnLst>
                      <a:cxn ang="0">
                        <a:pos x="1" y="10"/>
                      </a:cxn>
                      <a:cxn ang="0">
                        <a:pos x="2" y="9"/>
                      </a:cxn>
                      <a:cxn ang="0">
                        <a:pos x="3" y="8"/>
                      </a:cxn>
                      <a:cxn ang="0">
                        <a:pos x="4" y="7"/>
                      </a:cxn>
                      <a:cxn ang="0">
                        <a:pos x="5" y="6"/>
                      </a:cxn>
                      <a:cxn ang="0">
                        <a:pos x="6" y="5"/>
                      </a:cxn>
                      <a:cxn ang="0">
                        <a:pos x="7" y="4"/>
                      </a:cxn>
                      <a:cxn ang="0">
                        <a:pos x="8" y="3"/>
                      </a:cxn>
                      <a:cxn ang="0">
                        <a:pos x="10" y="2"/>
                      </a:cxn>
                      <a:cxn ang="0">
                        <a:pos x="11" y="2"/>
                      </a:cxn>
                      <a:cxn ang="0">
                        <a:pos x="13" y="1"/>
                      </a:cxn>
                      <a:cxn ang="0">
                        <a:pos x="14" y="1"/>
                      </a:cxn>
                      <a:cxn ang="0">
                        <a:pos x="15" y="1"/>
                      </a:cxn>
                      <a:cxn ang="0">
                        <a:pos x="17" y="0"/>
                      </a:cxn>
                      <a:cxn ang="0">
                        <a:pos x="19" y="0"/>
                      </a:cxn>
                      <a:cxn ang="0">
                        <a:pos x="20" y="0"/>
                      </a:cxn>
                      <a:cxn ang="0">
                        <a:pos x="23" y="0"/>
                      </a:cxn>
                      <a:cxn ang="0">
                        <a:pos x="26" y="1"/>
                      </a:cxn>
                      <a:cxn ang="0">
                        <a:pos x="28" y="2"/>
                      </a:cxn>
                      <a:cxn ang="0">
                        <a:pos x="30" y="2"/>
                      </a:cxn>
                      <a:cxn ang="0">
                        <a:pos x="32" y="4"/>
                      </a:cxn>
                      <a:cxn ang="0">
                        <a:pos x="34" y="5"/>
                      </a:cxn>
                      <a:cxn ang="0">
                        <a:pos x="36" y="6"/>
                      </a:cxn>
                      <a:cxn ang="0">
                        <a:pos x="37" y="8"/>
                      </a:cxn>
                      <a:cxn ang="0">
                        <a:pos x="39" y="10"/>
                      </a:cxn>
                      <a:cxn ang="0">
                        <a:pos x="40" y="12"/>
                      </a:cxn>
                      <a:cxn ang="0">
                        <a:pos x="41" y="14"/>
                      </a:cxn>
                      <a:cxn ang="0">
                        <a:pos x="42" y="16"/>
                      </a:cxn>
                      <a:cxn ang="0">
                        <a:pos x="43" y="18"/>
                      </a:cxn>
                      <a:cxn ang="0">
                        <a:pos x="43" y="20"/>
                      </a:cxn>
                      <a:cxn ang="0">
                        <a:pos x="43" y="23"/>
                      </a:cxn>
                      <a:cxn ang="0">
                        <a:pos x="43" y="24"/>
                      </a:cxn>
                      <a:cxn ang="0">
                        <a:pos x="43" y="24"/>
                      </a:cxn>
                      <a:cxn ang="0">
                        <a:pos x="43" y="25"/>
                      </a:cxn>
                      <a:cxn ang="0">
                        <a:pos x="43" y="25"/>
                      </a:cxn>
                      <a:cxn ang="0">
                        <a:pos x="43" y="25"/>
                      </a:cxn>
                      <a:cxn ang="0">
                        <a:pos x="43" y="26"/>
                      </a:cxn>
                      <a:cxn ang="0">
                        <a:pos x="43" y="26"/>
                      </a:cxn>
                      <a:cxn ang="0">
                        <a:pos x="43" y="26"/>
                      </a:cxn>
                      <a:cxn ang="0">
                        <a:pos x="43" y="26"/>
                      </a:cxn>
                      <a:cxn ang="0">
                        <a:pos x="43" y="27"/>
                      </a:cxn>
                      <a:cxn ang="0">
                        <a:pos x="43" y="27"/>
                      </a:cxn>
                      <a:cxn ang="0">
                        <a:pos x="43" y="28"/>
                      </a:cxn>
                      <a:cxn ang="0">
                        <a:pos x="43" y="28"/>
                      </a:cxn>
                      <a:cxn ang="0">
                        <a:pos x="43" y="28"/>
                      </a:cxn>
                      <a:cxn ang="0">
                        <a:pos x="43" y="28"/>
                      </a:cxn>
                      <a:cxn ang="0">
                        <a:pos x="43" y="29"/>
                      </a:cxn>
                    </a:cxnLst>
                    <a:rect l="0" t="0" r="r" b="b"/>
                    <a:pathLst>
                      <a:path w="45" h="30">
                        <a:moveTo>
                          <a:pt x="0" y="12"/>
                        </a:moveTo>
                        <a:lnTo>
                          <a:pt x="1" y="10"/>
                        </a:lnTo>
                        <a:lnTo>
                          <a:pt x="1" y="10"/>
                        </a:lnTo>
                        <a:lnTo>
                          <a:pt x="2" y="9"/>
                        </a:lnTo>
                        <a:lnTo>
                          <a:pt x="2" y="8"/>
                        </a:lnTo>
                        <a:lnTo>
                          <a:pt x="3" y="8"/>
                        </a:lnTo>
                        <a:lnTo>
                          <a:pt x="3" y="7"/>
                        </a:lnTo>
                        <a:lnTo>
                          <a:pt x="4" y="7"/>
                        </a:lnTo>
                        <a:lnTo>
                          <a:pt x="4" y="6"/>
                        </a:lnTo>
                        <a:lnTo>
                          <a:pt x="5" y="6"/>
                        </a:lnTo>
                        <a:lnTo>
                          <a:pt x="5" y="5"/>
                        </a:lnTo>
                        <a:lnTo>
                          <a:pt x="6" y="5"/>
                        </a:lnTo>
                        <a:lnTo>
                          <a:pt x="7" y="4"/>
                        </a:lnTo>
                        <a:lnTo>
                          <a:pt x="7" y="4"/>
                        </a:lnTo>
                        <a:lnTo>
                          <a:pt x="8" y="4"/>
                        </a:lnTo>
                        <a:lnTo>
                          <a:pt x="8" y="3"/>
                        </a:lnTo>
                        <a:lnTo>
                          <a:pt x="9" y="3"/>
                        </a:lnTo>
                        <a:lnTo>
                          <a:pt x="10" y="2"/>
                        </a:lnTo>
                        <a:lnTo>
                          <a:pt x="10" y="2"/>
                        </a:lnTo>
                        <a:lnTo>
                          <a:pt x="11" y="2"/>
                        </a:lnTo>
                        <a:lnTo>
                          <a:pt x="12" y="2"/>
                        </a:lnTo>
                        <a:lnTo>
                          <a:pt x="13" y="1"/>
                        </a:lnTo>
                        <a:lnTo>
                          <a:pt x="13" y="1"/>
                        </a:lnTo>
                        <a:lnTo>
                          <a:pt x="14" y="1"/>
                        </a:lnTo>
                        <a:lnTo>
                          <a:pt x="15" y="1"/>
                        </a:lnTo>
                        <a:lnTo>
                          <a:pt x="15" y="1"/>
                        </a:lnTo>
                        <a:lnTo>
                          <a:pt x="16" y="0"/>
                        </a:lnTo>
                        <a:lnTo>
                          <a:pt x="17" y="0"/>
                        </a:lnTo>
                        <a:lnTo>
                          <a:pt x="18" y="0"/>
                        </a:lnTo>
                        <a:lnTo>
                          <a:pt x="19" y="0"/>
                        </a:lnTo>
                        <a:lnTo>
                          <a:pt x="19" y="0"/>
                        </a:lnTo>
                        <a:lnTo>
                          <a:pt x="20" y="0"/>
                        </a:lnTo>
                        <a:lnTo>
                          <a:pt x="22" y="0"/>
                        </a:lnTo>
                        <a:lnTo>
                          <a:pt x="23" y="0"/>
                        </a:lnTo>
                        <a:lnTo>
                          <a:pt x="25" y="1"/>
                        </a:lnTo>
                        <a:lnTo>
                          <a:pt x="26" y="1"/>
                        </a:lnTo>
                        <a:lnTo>
                          <a:pt x="27" y="1"/>
                        </a:lnTo>
                        <a:lnTo>
                          <a:pt x="28" y="2"/>
                        </a:lnTo>
                        <a:lnTo>
                          <a:pt x="29" y="2"/>
                        </a:lnTo>
                        <a:lnTo>
                          <a:pt x="30" y="2"/>
                        </a:lnTo>
                        <a:lnTo>
                          <a:pt x="31" y="3"/>
                        </a:lnTo>
                        <a:lnTo>
                          <a:pt x="32" y="4"/>
                        </a:lnTo>
                        <a:lnTo>
                          <a:pt x="33" y="4"/>
                        </a:lnTo>
                        <a:lnTo>
                          <a:pt x="34" y="5"/>
                        </a:lnTo>
                        <a:lnTo>
                          <a:pt x="35" y="6"/>
                        </a:lnTo>
                        <a:lnTo>
                          <a:pt x="36" y="6"/>
                        </a:lnTo>
                        <a:lnTo>
                          <a:pt x="37" y="7"/>
                        </a:lnTo>
                        <a:lnTo>
                          <a:pt x="37" y="8"/>
                        </a:lnTo>
                        <a:lnTo>
                          <a:pt x="38" y="9"/>
                        </a:lnTo>
                        <a:lnTo>
                          <a:pt x="39" y="10"/>
                        </a:lnTo>
                        <a:lnTo>
                          <a:pt x="39" y="11"/>
                        </a:lnTo>
                        <a:lnTo>
                          <a:pt x="40" y="12"/>
                        </a:lnTo>
                        <a:lnTo>
                          <a:pt x="41" y="13"/>
                        </a:lnTo>
                        <a:lnTo>
                          <a:pt x="41" y="14"/>
                        </a:lnTo>
                        <a:lnTo>
                          <a:pt x="42" y="15"/>
                        </a:lnTo>
                        <a:lnTo>
                          <a:pt x="42" y="16"/>
                        </a:lnTo>
                        <a:lnTo>
                          <a:pt x="43" y="17"/>
                        </a:lnTo>
                        <a:lnTo>
                          <a:pt x="43" y="18"/>
                        </a:lnTo>
                        <a:lnTo>
                          <a:pt x="43" y="19"/>
                        </a:lnTo>
                        <a:lnTo>
                          <a:pt x="43" y="20"/>
                        </a:lnTo>
                        <a:lnTo>
                          <a:pt x="43" y="22"/>
                        </a:lnTo>
                        <a:lnTo>
                          <a:pt x="43" y="23"/>
                        </a:lnTo>
                        <a:lnTo>
                          <a:pt x="44" y="24"/>
                        </a:lnTo>
                        <a:lnTo>
                          <a:pt x="43" y="24"/>
                        </a:lnTo>
                        <a:lnTo>
                          <a:pt x="43" y="24"/>
                        </a:lnTo>
                        <a:lnTo>
                          <a:pt x="43" y="24"/>
                        </a:lnTo>
                        <a:lnTo>
                          <a:pt x="43" y="24"/>
                        </a:lnTo>
                        <a:lnTo>
                          <a:pt x="43" y="25"/>
                        </a:lnTo>
                        <a:lnTo>
                          <a:pt x="43" y="25"/>
                        </a:lnTo>
                        <a:lnTo>
                          <a:pt x="43" y="25"/>
                        </a:lnTo>
                        <a:lnTo>
                          <a:pt x="43" y="25"/>
                        </a:lnTo>
                        <a:lnTo>
                          <a:pt x="43" y="25"/>
                        </a:lnTo>
                        <a:lnTo>
                          <a:pt x="43" y="26"/>
                        </a:lnTo>
                        <a:lnTo>
                          <a:pt x="43" y="26"/>
                        </a:lnTo>
                        <a:lnTo>
                          <a:pt x="43" y="26"/>
                        </a:lnTo>
                        <a:lnTo>
                          <a:pt x="43" y="26"/>
                        </a:lnTo>
                        <a:lnTo>
                          <a:pt x="43" y="26"/>
                        </a:lnTo>
                        <a:lnTo>
                          <a:pt x="43" y="26"/>
                        </a:lnTo>
                        <a:lnTo>
                          <a:pt x="43" y="26"/>
                        </a:lnTo>
                        <a:lnTo>
                          <a:pt x="43" y="26"/>
                        </a:lnTo>
                        <a:lnTo>
                          <a:pt x="43" y="27"/>
                        </a:lnTo>
                        <a:lnTo>
                          <a:pt x="43" y="27"/>
                        </a:lnTo>
                        <a:lnTo>
                          <a:pt x="43" y="27"/>
                        </a:lnTo>
                        <a:lnTo>
                          <a:pt x="43" y="27"/>
                        </a:lnTo>
                        <a:lnTo>
                          <a:pt x="43" y="27"/>
                        </a:lnTo>
                        <a:lnTo>
                          <a:pt x="43" y="28"/>
                        </a:lnTo>
                        <a:lnTo>
                          <a:pt x="43" y="28"/>
                        </a:lnTo>
                        <a:lnTo>
                          <a:pt x="43" y="28"/>
                        </a:lnTo>
                        <a:lnTo>
                          <a:pt x="43" y="28"/>
                        </a:lnTo>
                        <a:lnTo>
                          <a:pt x="43" y="28"/>
                        </a:lnTo>
                        <a:lnTo>
                          <a:pt x="43" y="28"/>
                        </a:lnTo>
                        <a:lnTo>
                          <a:pt x="43" y="28"/>
                        </a:lnTo>
                        <a:lnTo>
                          <a:pt x="43" y="28"/>
                        </a:lnTo>
                        <a:lnTo>
                          <a:pt x="43" y="29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34" name="Freeform 158"/>
                  <p:cNvSpPr>
                    <a:spLocks/>
                  </p:cNvSpPr>
                  <p:nvPr/>
                </p:nvSpPr>
                <p:spPr bwMode="auto">
                  <a:xfrm>
                    <a:off x="1113" y="2032"/>
                    <a:ext cx="22" cy="37"/>
                  </a:xfrm>
                  <a:custGeom>
                    <a:avLst/>
                    <a:gdLst/>
                    <a:ahLst/>
                    <a:cxnLst>
                      <a:cxn ang="0">
                        <a:pos x="21" y="0"/>
                      </a:cxn>
                      <a:cxn ang="0">
                        <a:pos x="21" y="0"/>
                      </a:cxn>
                      <a:cxn ang="0">
                        <a:pos x="21" y="0"/>
                      </a:cxn>
                      <a:cxn ang="0">
                        <a:pos x="21" y="0"/>
                      </a:cxn>
                      <a:cxn ang="0">
                        <a:pos x="21" y="0"/>
                      </a:cxn>
                      <a:cxn ang="0">
                        <a:pos x="21" y="0"/>
                      </a:cxn>
                      <a:cxn ang="0">
                        <a:pos x="21" y="0"/>
                      </a:cxn>
                      <a:cxn ang="0">
                        <a:pos x="21" y="0"/>
                      </a:cxn>
                      <a:cxn ang="0">
                        <a:pos x="20" y="0"/>
                      </a:cxn>
                      <a:cxn ang="0">
                        <a:pos x="20" y="0"/>
                      </a:cxn>
                      <a:cxn ang="0">
                        <a:pos x="20" y="0"/>
                      </a:cxn>
                      <a:cxn ang="0">
                        <a:pos x="20" y="0"/>
                      </a:cxn>
                      <a:cxn ang="0">
                        <a:pos x="20" y="0"/>
                      </a:cxn>
                      <a:cxn ang="0">
                        <a:pos x="20" y="0"/>
                      </a:cxn>
                      <a:cxn ang="0">
                        <a:pos x="20" y="0"/>
                      </a:cxn>
                      <a:cxn ang="0">
                        <a:pos x="20" y="0"/>
                      </a:cxn>
                      <a:cxn ang="0">
                        <a:pos x="17" y="0"/>
                      </a:cxn>
                      <a:cxn ang="0">
                        <a:pos x="15" y="1"/>
                      </a:cxn>
                      <a:cxn ang="0">
                        <a:pos x="13" y="2"/>
                      </a:cxn>
                      <a:cxn ang="0">
                        <a:pos x="11" y="2"/>
                      </a:cxn>
                      <a:cxn ang="0">
                        <a:pos x="9" y="3"/>
                      </a:cxn>
                      <a:cxn ang="0">
                        <a:pos x="8" y="4"/>
                      </a:cxn>
                      <a:cxn ang="0">
                        <a:pos x="7" y="6"/>
                      </a:cxn>
                      <a:cxn ang="0">
                        <a:pos x="5" y="7"/>
                      </a:cxn>
                      <a:cxn ang="0">
                        <a:pos x="4" y="8"/>
                      </a:cxn>
                      <a:cxn ang="0">
                        <a:pos x="3" y="10"/>
                      </a:cxn>
                      <a:cxn ang="0">
                        <a:pos x="2" y="12"/>
                      </a:cxn>
                      <a:cxn ang="0">
                        <a:pos x="1" y="14"/>
                      </a:cxn>
                      <a:cxn ang="0">
                        <a:pos x="1" y="15"/>
                      </a:cxn>
                      <a:cxn ang="0">
                        <a:pos x="0" y="17"/>
                      </a:cxn>
                      <a:cxn ang="0">
                        <a:pos x="0" y="19"/>
                      </a:cxn>
                      <a:cxn ang="0">
                        <a:pos x="0" y="21"/>
                      </a:cxn>
                      <a:cxn ang="0">
                        <a:pos x="0" y="22"/>
                      </a:cxn>
                      <a:cxn ang="0">
                        <a:pos x="0" y="24"/>
                      </a:cxn>
                      <a:cxn ang="0">
                        <a:pos x="1" y="25"/>
                      </a:cxn>
                      <a:cxn ang="0">
                        <a:pos x="1" y="26"/>
                      </a:cxn>
                      <a:cxn ang="0">
                        <a:pos x="1" y="27"/>
                      </a:cxn>
                      <a:cxn ang="0">
                        <a:pos x="1" y="28"/>
                      </a:cxn>
                      <a:cxn ang="0">
                        <a:pos x="2" y="29"/>
                      </a:cxn>
                      <a:cxn ang="0">
                        <a:pos x="2" y="30"/>
                      </a:cxn>
                      <a:cxn ang="0">
                        <a:pos x="3" y="31"/>
                      </a:cxn>
                      <a:cxn ang="0">
                        <a:pos x="3" y="32"/>
                      </a:cxn>
                      <a:cxn ang="0">
                        <a:pos x="4" y="32"/>
                      </a:cxn>
                      <a:cxn ang="0">
                        <a:pos x="5" y="34"/>
                      </a:cxn>
                      <a:cxn ang="0">
                        <a:pos x="5" y="34"/>
                      </a:cxn>
                      <a:cxn ang="0">
                        <a:pos x="6" y="35"/>
                      </a:cxn>
                      <a:cxn ang="0">
                        <a:pos x="7" y="36"/>
                      </a:cxn>
                    </a:cxnLst>
                    <a:rect l="0" t="0" r="r" b="b"/>
                    <a:pathLst>
                      <a:path w="22" h="37">
                        <a:moveTo>
                          <a:pt x="21" y="0"/>
                        </a:moveTo>
                        <a:lnTo>
                          <a:pt x="21" y="0"/>
                        </a:lnTo>
                        <a:lnTo>
                          <a:pt x="21" y="0"/>
                        </a:lnTo>
                        <a:lnTo>
                          <a:pt x="21" y="0"/>
                        </a:lnTo>
                        <a:lnTo>
                          <a:pt x="21" y="0"/>
                        </a:lnTo>
                        <a:lnTo>
                          <a:pt x="21" y="0"/>
                        </a:lnTo>
                        <a:lnTo>
                          <a:pt x="21" y="0"/>
                        </a:lnTo>
                        <a:lnTo>
                          <a:pt x="21" y="0"/>
                        </a:lnTo>
                        <a:lnTo>
                          <a:pt x="21" y="0"/>
                        </a:lnTo>
                        <a:lnTo>
                          <a:pt x="21" y="0"/>
                        </a:lnTo>
                        <a:lnTo>
                          <a:pt x="21" y="0"/>
                        </a:lnTo>
                        <a:lnTo>
                          <a:pt x="21" y="0"/>
                        </a:lnTo>
                        <a:lnTo>
                          <a:pt x="21" y="0"/>
                        </a:lnTo>
                        <a:lnTo>
                          <a:pt x="21" y="0"/>
                        </a:lnTo>
                        <a:lnTo>
                          <a:pt x="21" y="0"/>
                        </a:lnTo>
                        <a:lnTo>
                          <a:pt x="21" y="0"/>
                        </a:lnTo>
                        <a:lnTo>
                          <a:pt x="20" y="0"/>
                        </a:lnTo>
                        <a:lnTo>
                          <a:pt x="20" y="0"/>
                        </a:lnTo>
                        <a:lnTo>
                          <a:pt x="20" y="0"/>
                        </a:lnTo>
                        <a:lnTo>
                          <a:pt x="20" y="0"/>
                        </a:lnTo>
                        <a:lnTo>
                          <a:pt x="20" y="0"/>
                        </a:lnTo>
                        <a:lnTo>
                          <a:pt x="20" y="0"/>
                        </a:lnTo>
                        <a:lnTo>
                          <a:pt x="20" y="0"/>
                        </a:lnTo>
                        <a:lnTo>
                          <a:pt x="20" y="0"/>
                        </a:lnTo>
                        <a:lnTo>
                          <a:pt x="20" y="0"/>
                        </a:lnTo>
                        <a:lnTo>
                          <a:pt x="20" y="0"/>
                        </a:lnTo>
                        <a:lnTo>
                          <a:pt x="20" y="0"/>
                        </a:lnTo>
                        <a:lnTo>
                          <a:pt x="20" y="0"/>
                        </a:lnTo>
                        <a:lnTo>
                          <a:pt x="20" y="0"/>
                        </a:lnTo>
                        <a:lnTo>
                          <a:pt x="20" y="0"/>
                        </a:lnTo>
                        <a:lnTo>
                          <a:pt x="20" y="0"/>
                        </a:lnTo>
                        <a:lnTo>
                          <a:pt x="20" y="0"/>
                        </a:lnTo>
                        <a:lnTo>
                          <a:pt x="18" y="0"/>
                        </a:lnTo>
                        <a:lnTo>
                          <a:pt x="17" y="0"/>
                        </a:lnTo>
                        <a:lnTo>
                          <a:pt x="16" y="1"/>
                        </a:lnTo>
                        <a:lnTo>
                          <a:pt x="15" y="1"/>
                        </a:lnTo>
                        <a:lnTo>
                          <a:pt x="14" y="1"/>
                        </a:lnTo>
                        <a:lnTo>
                          <a:pt x="13" y="2"/>
                        </a:lnTo>
                        <a:lnTo>
                          <a:pt x="12" y="2"/>
                        </a:lnTo>
                        <a:lnTo>
                          <a:pt x="11" y="2"/>
                        </a:lnTo>
                        <a:lnTo>
                          <a:pt x="10" y="3"/>
                        </a:lnTo>
                        <a:lnTo>
                          <a:pt x="9" y="3"/>
                        </a:lnTo>
                        <a:lnTo>
                          <a:pt x="9" y="4"/>
                        </a:lnTo>
                        <a:lnTo>
                          <a:pt x="8" y="4"/>
                        </a:lnTo>
                        <a:lnTo>
                          <a:pt x="7" y="5"/>
                        </a:lnTo>
                        <a:lnTo>
                          <a:pt x="7" y="6"/>
                        </a:lnTo>
                        <a:lnTo>
                          <a:pt x="6" y="6"/>
                        </a:lnTo>
                        <a:lnTo>
                          <a:pt x="5" y="7"/>
                        </a:lnTo>
                        <a:lnTo>
                          <a:pt x="5" y="8"/>
                        </a:lnTo>
                        <a:lnTo>
                          <a:pt x="4" y="8"/>
                        </a:lnTo>
                        <a:lnTo>
                          <a:pt x="3" y="9"/>
                        </a:lnTo>
                        <a:lnTo>
                          <a:pt x="3" y="10"/>
                        </a:lnTo>
                        <a:lnTo>
                          <a:pt x="2" y="11"/>
                        </a:lnTo>
                        <a:lnTo>
                          <a:pt x="2" y="12"/>
                        </a:lnTo>
                        <a:lnTo>
                          <a:pt x="1" y="12"/>
                        </a:lnTo>
                        <a:lnTo>
                          <a:pt x="1" y="14"/>
                        </a:lnTo>
                        <a:lnTo>
                          <a:pt x="1" y="14"/>
                        </a:lnTo>
                        <a:lnTo>
                          <a:pt x="1" y="15"/>
                        </a:lnTo>
                        <a:lnTo>
                          <a:pt x="0" y="16"/>
                        </a:lnTo>
                        <a:lnTo>
                          <a:pt x="0" y="17"/>
                        </a:lnTo>
                        <a:lnTo>
                          <a:pt x="0" y="18"/>
                        </a:lnTo>
                        <a:lnTo>
                          <a:pt x="0" y="19"/>
                        </a:lnTo>
                        <a:lnTo>
                          <a:pt x="0" y="20"/>
                        </a:lnTo>
                        <a:lnTo>
                          <a:pt x="0" y="21"/>
                        </a:lnTo>
                        <a:lnTo>
                          <a:pt x="0" y="22"/>
                        </a:lnTo>
                        <a:lnTo>
                          <a:pt x="0" y="22"/>
                        </a:lnTo>
                        <a:lnTo>
                          <a:pt x="0" y="23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lnTo>
                          <a:pt x="1" y="25"/>
                        </a:lnTo>
                        <a:lnTo>
                          <a:pt x="1" y="25"/>
                        </a:lnTo>
                        <a:lnTo>
                          <a:pt x="1" y="26"/>
                        </a:lnTo>
                        <a:lnTo>
                          <a:pt x="1" y="26"/>
                        </a:lnTo>
                        <a:lnTo>
                          <a:pt x="1" y="27"/>
                        </a:lnTo>
                        <a:lnTo>
                          <a:pt x="1" y="27"/>
                        </a:lnTo>
                        <a:lnTo>
                          <a:pt x="1" y="28"/>
                        </a:lnTo>
                        <a:lnTo>
                          <a:pt x="1" y="28"/>
                        </a:lnTo>
                        <a:lnTo>
                          <a:pt x="2" y="29"/>
                        </a:lnTo>
                        <a:lnTo>
                          <a:pt x="2" y="29"/>
                        </a:lnTo>
                        <a:lnTo>
                          <a:pt x="2" y="30"/>
                        </a:lnTo>
                        <a:lnTo>
                          <a:pt x="3" y="30"/>
                        </a:lnTo>
                        <a:lnTo>
                          <a:pt x="3" y="31"/>
                        </a:lnTo>
                        <a:lnTo>
                          <a:pt x="3" y="31"/>
                        </a:lnTo>
                        <a:lnTo>
                          <a:pt x="3" y="32"/>
                        </a:lnTo>
                        <a:lnTo>
                          <a:pt x="4" y="32"/>
                        </a:lnTo>
                        <a:lnTo>
                          <a:pt x="4" y="32"/>
                        </a:lnTo>
                        <a:lnTo>
                          <a:pt x="4" y="33"/>
                        </a:lnTo>
                        <a:lnTo>
                          <a:pt x="5" y="34"/>
                        </a:lnTo>
                        <a:lnTo>
                          <a:pt x="5" y="34"/>
                        </a:lnTo>
                        <a:lnTo>
                          <a:pt x="5" y="34"/>
                        </a:lnTo>
                        <a:lnTo>
                          <a:pt x="6" y="35"/>
                        </a:lnTo>
                        <a:lnTo>
                          <a:pt x="6" y="35"/>
                        </a:lnTo>
                        <a:lnTo>
                          <a:pt x="7" y="35"/>
                        </a:lnTo>
                        <a:lnTo>
                          <a:pt x="7" y="36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35" name="Freeform 159"/>
                  <p:cNvSpPr>
                    <a:spLocks/>
                  </p:cNvSpPr>
                  <p:nvPr/>
                </p:nvSpPr>
                <p:spPr bwMode="auto">
                  <a:xfrm>
                    <a:off x="1164" y="2008"/>
                    <a:ext cx="4" cy="10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3" y="0"/>
                      </a:cxn>
                      <a:cxn ang="0">
                        <a:pos x="3" y="0"/>
                      </a:cxn>
                      <a:cxn ang="0">
                        <a:pos x="3" y="0"/>
                      </a:cxn>
                      <a:cxn ang="0">
                        <a:pos x="3" y="0"/>
                      </a:cxn>
                      <a:cxn ang="0">
                        <a:pos x="3" y="0"/>
                      </a:cxn>
                      <a:cxn ang="0">
                        <a:pos x="3" y="1"/>
                      </a:cxn>
                      <a:cxn ang="0">
                        <a:pos x="3" y="1"/>
                      </a:cxn>
                      <a:cxn ang="0">
                        <a:pos x="3" y="1"/>
                      </a:cxn>
                      <a:cxn ang="0">
                        <a:pos x="3" y="1"/>
                      </a:cxn>
                      <a:cxn ang="0">
                        <a:pos x="3" y="1"/>
                      </a:cxn>
                      <a:cxn ang="0">
                        <a:pos x="3" y="1"/>
                      </a:cxn>
                      <a:cxn ang="0">
                        <a:pos x="3" y="1"/>
                      </a:cxn>
                      <a:cxn ang="0">
                        <a:pos x="3" y="1"/>
                      </a:cxn>
                      <a:cxn ang="0">
                        <a:pos x="3" y="1"/>
                      </a:cxn>
                      <a:cxn ang="0">
                        <a:pos x="3" y="1"/>
                      </a:cxn>
                      <a:cxn ang="0">
                        <a:pos x="3" y="1"/>
                      </a:cxn>
                      <a:cxn ang="0">
                        <a:pos x="3" y="1"/>
                      </a:cxn>
                      <a:cxn ang="0">
                        <a:pos x="3" y="1"/>
                      </a:cxn>
                      <a:cxn ang="0">
                        <a:pos x="3" y="2"/>
                      </a:cxn>
                      <a:cxn ang="0">
                        <a:pos x="3" y="2"/>
                      </a:cxn>
                      <a:cxn ang="0">
                        <a:pos x="3" y="2"/>
                      </a:cxn>
                      <a:cxn ang="0">
                        <a:pos x="3" y="2"/>
                      </a:cxn>
                      <a:cxn ang="0">
                        <a:pos x="3" y="2"/>
                      </a:cxn>
                      <a:cxn ang="0">
                        <a:pos x="3" y="2"/>
                      </a:cxn>
                      <a:cxn ang="0">
                        <a:pos x="3" y="2"/>
                      </a:cxn>
                      <a:cxn ang="0">
                        <a:pos x="3" y="2"/>
                      </a:cxn>
                      <a:cxn ang="0">
                        <a:pos x="3" y="2"/>
                      </a:cxn>
                      <a:cxn ang="0">
                        <a:pos x="3" y="2"/>
                      </a:cxn>
                      <a:cxn ang="0">
                        <a:pos x="3" y="2"/>
                      </a:cxn>
                      <a:cxn ang="0">
                        <a:pos x="3" y="2"/>
                      </a:cxn>
                      <a:cxn ang="0">
                        <a:pos x="3" y="2"/>
                      </a:cxn>
                      <a:cxn ang="0">
                        <a:pos x="2" y="3"/>
                      </a:cxn>
                      <a:cxn ang="0">
                        <a:pos x="2" y="3"/>
                      </a:cxn>
                      <a:cxn ang="0">
                        <a:pos x="2" y="3"/>
                      </a:cxn>
                      <a:cxn ang="0">
                        <a:pos x="2" y="4"/>
                      </a:cxn>
                      <a:cxn ang="0">
                        <a:pos x="2" y="4"/>
                      </a:cxn>
                      <a:cxn ang="0">
                        <a:pos x="2" y="4"/>
                      </a:cxn>
                      <a:cxn ang="0">
                        <a:pos x="2" y="4"/>
                      </a:cxn>
                      <a:cxn ang="0">
                        <a:pos x="2" y="4"/>
                      </a:cxn>
                      <a:cxn ang="0">
                        <a:pos x="2" y="4"/>
                      </a:cxn>
                      <a:cxn ang="0">
                        <a:pos x="2" y="5"/>
                      </a:cxn>
                      <a:cxn ang="0">
                        <a:pos x="2" y="5"/>
                      </a:cxn>
                      <a:cxn ang="0">
                        <a:pos x="2" y="5"/>
                      </a:cxn>
                      <a:cxn ang="0">
                        <a:pos x="2" y="6"/>
                      </a:cxn>
                      <a:cxn ang="0">
                        <a:pos x="2" y="6"/>
                      </a:cxn>
                      <a:cxn ang="0">
                        <a:pos x="2" y="6"/>
                      </a:cxn>
                      <a:cxn ang="0">
                        <a:pos x="2" y="6"/>
                      </a:cxn>
                      <a:cxn ang="0">
                        <a:pos x="2" y="6"/>
                      </a:cxn>
                      <a:cxn ang="0">
                        <a:pos x="2" y="6"/>
                      </a:cxn>
                      <a:cxn ang="0">
                        <a:pos x="2" y="7"/>
                      </a:cxn>
                      <a:cxn ang="0">
                        <a:pos x="2" y="7"/>
                      </a:cxn>
                      <a:cxn ang="0">
                        <a:pos x="2" y="7"/>
                      </a:cxn>
                      <a:cxn ang="0">
                        <a:pos x="1" y="7"/>
                      </a:cxn>
                      <a:cxn ang="0">
                        <a:pos x="1" y="8"/>
                      </a:cxn>
                      <a:cxn ang="0">
                        <a:pos x="1" y="8"/>
                      </a:cxn>
                      <a:cxn ang="0">
                        <a:pos x="1" y="8"/>
                      </a:cxn>
                      <a:cxn ang="0">
                        <a:pos x="1" y="8"/>
                      </a:cxn>
                      <a:cxn ang="0">
                        <a:pos x="1" y="8"/>
                      </a:cxn>
                      <a:cxn ang="0">
                        <a:pos x="1" y="8"/>
                      </a:cxn>
                      <a:cxn ang="0">
                        <a:pos x="0" y="9"/>
                      </a:cxn>
                      <a:cxn ang="0">
                        <a:pos x="0" y="9"/>
                      </a:cxn>
                      <a:cxn ang="0">
                        <a:pos x="0" y="9"/>
                      </a:cxn>
                    </a:cxnLst>
                    <a:rect l="0" t="0" r="r" b="b"/>
                    <a:pathLst>
                      <a:path w="4" h="10">
                        <a:moveTo>
                          <a:pt x="3" y="0"/>
                        </a:move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3" y="2"/>
                        </a:lnTo>
                        <a:lnTo>
                          <a:pt x="3" y="2"/>
                        </a:lnTo>
                        <a:lnTo>
                          <a:pt x="3" y="2"/>
                        </a:lnTo>
                        <a:lnTo>
                          <a:pt x="3" y="2"/>
                        </a:lnTo>
                        <a:lnTo>
                          <a:pt x="3" y="2"/>
                        </a:lnTo>
                        <a:lnTo>
                          <a:pt x="3" y="2"/>
                        </a:lnTo>
                        <a:lnTo>
                          <a:pt x="3" y="2"/>
                        </a:lnTo>
                        <a:lnTo>
                          <a:pt x="3" y="2"/>
                        </a:lnTo>
                        <a:lnTo>
                          <a:pt x="3" y="2"/>
                        </a:lnTo>
                        <a:lnTo>
                          <a:pt x="3" y="2"/>
                        </a:lnTo>
                        <a:lnTo>
                          <a:pt x="3" y="2"/>
                        </a:lnTo>
                        <a:lnTo>
                          <a:pt x="3" y="2"/>
                        </a:lnTo>
                        <a:lnTo>
                          <a:pt x="3" y="2"/>
                        </a:lnTo>
                        <a:lnTo>
                          <a:pt x="2" y="3"/>
                        </a:lnTo>
                        <a:lnTo>
                          <a:pt x="2" y="3"/>
                        </a:lnTo>
                        <a:lnTo>
                          <a:pt x="2" y="3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2" y="5"/>
                        </a:lnTo>
                        <a:lnTo>
                          <a:pt x="2" y="5"/>
                        </a:lnTo>
                        <a:lnTo>
                          <a:pt x="2" y="5"/>
                        </a:lnTo>
                        <a:lnTo>
                          <a:pt x="2" y="6"/>
                        </a:lnTo>
                        <a:lnTo>
                          <a:pt x="2" y="6"/>
                        </a:lnTo>
                        <a:lnTo>
                          <a:pt x="2" y="6"/>
                        </a:lnTo>
                        <a:lnTo>
                          <a:pt x="2" y="6"/>
                        </a:lnTo>
                        <a:lnTo>
                          <a:pt x="2" y="6"/>
                        </a:lnTo>
                        <a:lnTo>
                          <a:pt x="2" y="6"/>
                        </a:lnTo>
                        <a:lnTo>
                          <a:pt x="2" y="7"/>
                        </a:lnTo>
                        <a:lnTo>
                          <a:pt x="2" y="7"/>
                        </a:lnTo>
                        <a:lnTo>
                          <a:pt x="2" y="7"/>
                        </a:lnTo>
                        <a:lnTo>
                          <a:pt x="1" y="7"/>
                        </a:lnTo>
                        <a:lnTo>
                          <a:pt x="1" y="8"/>
                        </a:lnTo>
                        <a:lnTo>
                          <a:pt x="1" y="8"/>
                        </a:lnTo>
                        <a:lnTo>
                          <a:pt x="1" y="8"/>
                        </a:lnTo>
                        <a:lnTo>
                          <a:pt x="1" y="8"/>
                        </a:lnTo>
                        <a:lnTo>
                          <a:pt x="1" y="8"/>
                        </a:lnTo>
                        <a:lnTo>
                          <a:pt x="1" y="8"/>
                        </a:lnTo>
                        <a:lnTo>
                          <a:pt x="0" y="9"/>
                        </a:lnTo>
                        <a:lnTo>
                          <a:pt x="0" y="9"/>
                        </a:lnTo>
                        <a:lnTo>
                          <a:pt x="0" y="9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36" name="Freeform 160"/>
                  <p:cNvSpPr>
                    <a:spLocks/>
                  </p:cNvSpPr>
                  <p:nvPr/>
                </p:nvSpPr>
                <p:spPr bwMode="auto">
                  <a:xfrm>
                    <a:off x="1135" y="2017"/>
                    <a:ext cx="30" cy="7"/>
                  </a:xfrm>
                  <a:custGeom>
                    <a:avLst/>
                    <a:gdLst/>
                    <a:ahLst/>
                    <a:cxnLst>
                      <a:cxn ang="0">
                        <a:pos x="29" y="0"/>
                      </a:cxn>
                      <a:cxn ang="0">
                        <a:pos x="27" y="1"/>
                      </a:cxn>
                      <a:cxn ang="0">
                        <a:pos x="26" y="1"/>
                      </a:cxn>
                      <a:cxn ang="0">
                        <a:pos x="25" y="1"/>
                      </a:cxn>
                      <a:cxn ang="0">
                        <a:pos x="24" y="1"/>
                      </a:cxn>
                      <a:cxn ang="0">
                        <a:pos x="23" y="2"/>
                      </a:cxn>
                      <a:cxn ang="0">
                        <a:pos x="23" y="2"/>
                      </a:cxn>
                      <a:cxn ang="0">
                        <a:pos x="22" y="2"/>
                      </a:cxn>
                      <a:cxn ang="0">
                        <a:pos x="21" y="3"/>
                      </a:cxn>
                      <a:cxn ang="0">
                        <a:pos x="20" y="3"/>
                      </a:cxn>
                      <a:cxn ang="0">
                        <a:pos x="19" y="3"/>
                      </a:cxn>
                      <a:cxn ang="0">
                        <a:pos x="19" y="3"/>
                      </a:cxn>
                      <a:cxn ang="0">
                        <a:pos x="18" y="3"/>
                      </a:cxn>
                      <a:cxn ang="0">
                        <a:pos x="17" y="4"/>
                      </a:cxn>
                      <a:cxn ang="0">
                        <a:pos x="16" y="4"/>
                      </a:cxn>
                      <a:cxn ang="0">
                        <a:pos x="15" y="4"/>
                      </a:cxn>
                      <a:cxn ang="0">
                        <a:pos x="14" y="4"/>
                      </a:cxn>
                      <a:cxn ang="0">
                        <a:pos x="13" y="5"/>
                      </a:cxn>
                      <a:cxn ang="0">
                        <a:pos x="13" y="5"/>
                      </a:cxn>
                      <a:cxn ang="0">
                        <a:pos x="12" y="5"/>
                      </a:cxn>
                      <a:cxn ang="0">
                        <a:pos x="11" y="5"/>
                      </a:cxn>
                      <a:cxn ang="0">
                        <a:pos x="10" y="5"/>
                      </a:cxn>
                      <a:cxn ang="0">
                        <a:pos x="9" y="5"/>
                      </a:cxn>
                      <a:cxn ang="0">
                        <a:pos x="8" y="5"/>
                      </a:cxn>
                      <a:cxn ang="0">
                        <a:pos x="7" y="5"/>
                      </a:cxn>
                      <a:cxn ang="0">
                        <a:pos x="7" y="5"/>
                      </a:cxn>
                      <a:cxn ang="0">
                        <a:pos x="6" y="5"/>
                      </a:cxn>
                      <a:cxn ang="0">
                        <a:pos x="5" y="5"/>
                      </a:cxn>
                      <a:cxn ang="0">
                        <a:pos x="4" y="5"/>
                      </a:cxn>
                      <a:cxn ang="0">
                        <a:pos x="3" y="5"/>
                      </a:cxn>
                      <a:cxn ang="0">
                        <a:pos x="2" y="5"/>
                      </a:cxn>
                      <a:cxn ang="0">
                        <a:pos x="1" y="6"/>
                      </a:cxn>
                      <a:cxn ang="0">
                        <a:pos x="1" y="6"/>
                      </a:cxn>
                      <a:cxn ang="0">
                        <a:pos x="1" y="6"/>
                      </a:cxn>
                      <a:cxn ang="0">
                        <a:pos x="1" y="6"/>
                      </a:cxn>
                      <a:cxn ang="0">
                        <a:pos x="1" y="6"/>
                      </a:cxn>
                      <a:cxn ang="0">
                        <a:pos x="1" y="6"/>
                      </a:cxn>
                      <a:cxn ang="0">
                        <a:pos x="1" y="6"/>
                      </a:cxn>
                      <a:cxn ang="0">
                        <a:pos x="1" y="6"/>
                      </a:cxn>
                      <a:cxn ang="0">
                        <a:pos x="1" y="6"/>
                      </a:cxn>
                      <a:cxn ang="0">
                        <a:pos x="1" y="6"/>
                      </a:cxn>
                      <a:cxn ang="0">
                        <a:pos x="1" y="6"/>
                      </a:cxn>
                      <a:cxn ang="0">
                        <a:pos x="1" y="6"/>
                      </a:cxn>
                      <a:cxn ang="0">
                        <a:pos x="1" y="6"/>
                      </a:cxn>
                      <a:cxn ang="0">
                        <a:pos x="1" y="6"/>
                      </a:cxn>
                      <a:cxn ang="0">
                        <a:pos x="1" y="6"/>
                      </a:cxn>
                      <a:cxn ang="0">
                        <a:pos x="1" y="6"/>
                      </a:cxn>
                      <a:cxn ang="0">
                        <a:pos x="1" y="6"/>
                      </a:cxn>
                      <a:cxn ang="0">
                        <a:pos x="1" y="6"/>
                      </a:cxn>
                      <a:cxn ang="0">
                        <a:pos x="1" y="6"/>
                      </a:cxn>
                      <a:cxn ang="0">
                        <a:pos x="1" y="6"/>
                      </a:cxn>
                      <a:cxn ang="0">
                        <a:pos x="0" y="6"/>
                      </a:cxn>
                      <a:cxn ang="0">
                        <a:pos x="0" y="6"/>
                      </a:cxn>
                      <a:cxn ang="0">
                        <a:pos x="0" y="6"/>
                      </a:cxn>
                      <a:cxn ang="0">
                        <a:pos x="0" y="6"/>
                      </a:cxn>
                      <a:cxn ang="0">
                        <a:pos x="0" y="6"/>
                      </a:cxn>
                      <a:cxn ang="0">
                        <a:pos x="0" y="6"/>
                      </a:cxn>
                      <a:cxn ang="0">
                        <a:pos x="0" y="6"/>
                      </a:cxn>
                      <a:cxn ang="0">
                        <a:pos x="0" y="6"/>
                      </a:cxn>
                      <a:cxn ang="0">
                        <a:pos x="0" y="6"/>
                      </a:cxn>
                      <a:cxn ang="0">
                        <a:pos x="0" y="6"/>
                      </a:cxn>
                      <a:cxn ang="0">
                        <a:pos x="0" y="6"/>
                      </a:cxn>
                      <a:cxn ang="0">
                        <a:pos x="0" y="6"/>
                      </a:cxn>
                    </a:cxnLst>
                    <a:rect l="0" t="0" r="r" b="b"/>
                    <a:pathLst>
                      <a:path w="30" h="7">
                        <a:moveTo>
                          <a:pt x="29" y="0"/>
                        </a:moveTo>
                        <a:lnTo>
                          <a:pt x="27" y="1"/>
                        </a:lnTo>
                        <a:lnTo>
                          <a:pt x="26" y="1"/>
                        </a:lnTo>
                        <a:lnTo>
                          <a:pt x="25" y="1"/>
                        </a:lnTo>
                        <a:lnTo>
                          <a:pt x="24" y="1"/>
                        </a:lnTo>
                        <a:lnTo>
                          <a:pt x="23" y="2"/>
                        </a:lnTo>
                        <a:lnTo>
                          <a:pt x="23" y="2"/>
                        </a:lnTo>
                        <a:lnTo>
                          <a:pt x="22" y="2"/>
                        </a:lnTo>
                        <a:lnTo>
                          <a:pt x="21" y="3"/>
                        </a:lnTo>
                        <a:lnTo>
                          <a:pt x="20" y="3"/>
                        </a:lnTo>
                        <a:lnTo>
                          <a:pt x="19" y="3"/>
                        </a:lnTo>
                        <a:lnTo>
                          <a:pt x="19" y="3"/>
                        </a:lnTo>
                        <a:lnTo>
                          <a:pt x="18" y="3"/>
                        </a:lnTo>
                        <a:lnTo>
                          <a:pt x="17" y="4"/>
                        </a:lnTo>
                        <a:lnTo>
                          <a:pt x="16" y="4"/>
                        </a:lnTo>
                        <a:lnTo>
                          <a:pt x="15" y="4"/>
                        </a:lnTo>
                        <a:lnTo>
                          <a:pt x="14" y="4"/>
                        </a:lnTo>
                        <a:lnTo>
                          <a:pt x="13" y="5"/>
                        </a:lnTo>
                        <a:lnTo>
                          <a:pt x="13" y="5"/>
                        </a:lnTo>
                        <a:lnTo>
                          <a:pt x="12" y="5"/>
                        </a:lnTo>
                        <a:lnTo>
                          <a:pt x="11" y="5"/>
                        </a:lnTo>
                        <a:lnTo>
                          <a:pt x="10" y="5"/>
                        </a:lnTo>
                        <a:lnTo>
                          <a:pt x="9" y="5"/>
                        </a:lnTo>
                        <a:lnTo>
                          <a:pt x="8" y="5"/>
                        </a:lnTo>
                        <a:lnTo>
                          <a:pt x="7" y="5"/>
                        </a:lnTo>
                        <a:lnTo>
                          <a:pt x="7" y="5"/>
                        </a:lnTo>
                        <a:lnTo>
                          <a:pt x="6" y="5"/>
                        </a:lnTo>
                        <a:lnTo>
                          <a:pt x="5" y="5"/>
                        </a:lnTo>
                        <a:lnTo>
                          <a:pt x="4" y="5"/>
                        </a:lnTo>
                        <a:lnTo>
                          <a:pt x="3" y="5"/>
                        </a:lnTo>
                        <a:lnTo>
                          <a:pt x="2" y="5"/>
                        </a:lnTo>
                        <a:lnTo>
                          <a:pt x="1" y="6"/>
                        </a:lnTo>
                        <a:lnTo>
                          <a:pt x="1" y="6"/>
                        </a:lnTo>
                        <a:lnTo>
                          <a:pt x="1" y="6"/>
                        </a:lnTo>
                        <a:lnTo>
                          <a:pt x="1" y="6"/>
                        </a:lnTo>
                        <a:lnTo>
                          <a:pt x="1" y="6"/>
                        </a:lnTo>
                        <a:lnTo>
                          <a:pt x="1" y="6"/>
                        </a:lnTo>
                        <a:lnTo>
                          <a:pt x="1" y="6"/>
                        </a:lnTo>
                        <a:lnTo>
                          <a:pt x="1" y="6"/>
                        </a:lnTo>
                        <a:lnTo>
                          <a:pt x="1" y="6"/>
                        </a:lnTo>
                        <a:lnTo>
                          <a:pt x="1" y="6"/>
                        </a:lnTo>
                        <a:lnTo>
                          <a:pt x="1" y="6"/>
                        </a:lnTo>
                        <a:lnTo>
                          <a:pt x="1" y="6"/>
                        </a:lnTo>
                        <a:lnTo>
                          <a:pt x="1" y="6"/>
                        </a:lnTo>
                        <a:lnTo>
                          <a:pt x="1" y="6"/>
                        </a:lnTo>
                        <a:lnTo>
                          <a:pt x="1" y="6"/>
                        </a:lnTo>
                        <a:lnTo>
                          <a:pt x="1" y="6"/>
                        </a:lnTo>
                        <a:lnTo>
                          <a:pt x="1" y="6"/>
                        </a:lnTo>
                        <a:lnTo>
                          <a:pt x="1" y="6"/>
                        </a:lnTo>
                        <a:lnTo>
                          <a:pt x="1" y="6"/>
                        </a:lnTo>
                        <a:lnTo>
                          <a:pt x="1" y="6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37" name="Freeform 161"/>
                  <p:cNvSpPr>
                    <a:spLocks/>
                  </p:cNvSpPr>
                  <p:nvPr/>
                </p:nvSpPr>
                <p:spPr bwMode="auto">
                  <a:xfrm>
                    <a:off x="1104" y="2023"/>
                    <a:ext cx="31" cy="52"/>
                  </a:xfrm>
                  <a:custGeom>
                    <a:avLst/>
                    <a:gdLst/>
                    <a:ahLst/>
                    <a:cxnLst>
                      <a:cxn ang="0">
                        <a:pos x="30" y="0"/>
                      </a:cxn>
                      <a:cxn ang="0">
                        <a:pos x="30" y="0"/>
                      </a:cxn>
                      <a:cxn ang="0">
                        <a:pos x="30" y="0"/>
                      </a:cxn>
                      <a:cxn ang="0">
                        <a:pos x="30" y="0"/>
                      </a:cxn>
                      <a:cxn ang="0">
                        <a:pos x="30" y="0"/>
                      </a:cxn>
                      <a:cxn ang="0">
                        <a:pos x="30" y="0"/>
                      </a:cxn>
                      <a:cxn ang="0">
                        <a:pos x="30" y="0"/>
                      </a:cxn>
                      <a:cxn ang="0">
                        <a:pos x="30" y="0"/>
                      </a:cxn>
                      <a:cxn ang="0">
                        <a:pos x="30" y="0"/>
                      </a:cxn>
                      <a:cxn ang="0">
                        <a:pos x="30" y="0"/>
                      </a:cxn>
                      <a:cxn ang="0">
                        <a:pos x="29" y="0"/>
                      </a:cxn>
                      <a:cxn ang="0">
                        <a:pos x="29" y="0"/>
                      </a:cxn>
                      <a:cxn ang="0">
                        <a:pos x="29" y="0"/>
                      </a:cxn>
                      <a:cxn ang="0">
                        <a:pos x="29" y="0"/>
                      </a:cxn>
                      <a:cxn ang="0">
                        <a:pos x="29" y="0"/>
                      </a:cxn>
                      <a:cxn ang="0">
                        <a:pos x="29" y="0"/>
                      </a:cxn>
                      <a:cxn ang="0">
                        <a:pos x="24" y="0"/>
                      </a:cxn>
                      <a:cxn ang="0">
                        <a:pos x="22" y="1"/>
                      </a:cxn>
                      <a:cxn ang="0">
                        <a:pos x="19" y="1"/>
                      </a:cxn>
                      <a:cxn ang="0">
                        <a:pos x="16" y="2"/>
                      </a:cxn>
                      <a:cxn ang="0">
                        <a:pos x="14" y="4"/>
                      </a:cxn>
                      <a:cxn ang="0">
                        <a:pos x="12" y="5"/>
                      </a:cxn>
                      <a:cxn ang="0">
                        <a:pos x="10" y="7"/>
                      </a:cxn>
                      <a:cxn ang="0">
                        <a:pos x="8" y="9"/>
                      </a:cxn>
                      <a:cxn ang="0">
                        <a:pos x="6" y="11"/>
                      </a:cxn>
                      <a:cxn ang="0">
                        <a:pos x="4" y="13"/>
                      </a:cxn>
                      <a:cxn ang="0">
                        <a:pos x="3" y="16"/>
                      </a:cxn>
                      <a:cxn ang="0">
                        <a:pos x="2" y="18"/>
                      </a:cxn>
                      <a:cxn ang="0">
                        <a:pos x="1" y="21"/>
                      </a:cxn>
                      <a:cxn ang="0">
                        <a:pos x="0" y="24"/>
                      </a:cxn>
                      <a:cxn ang="0">
                        <a:pos x="0" y="27"/>
                      </a:cxn>
                      <a:cxn ang="0">
                        <a:pos x="0" y="30"/>
                      </a:cxn>
                      <a:cxn ang="0">
                        <a:pos x="0" y="31"/>
                      </a:cxn>
                      <a:cxn ang="0">
                        <a:pos x="1" y="33"/>
                      </a:cxn>
                      <a:cxn ang="0">
                        <a:pos x="1" y="35"/>
                      </a:cxn>
                      <a:cxn ang="0">
                        <a:pos x="2" y="37"/>
                      </a:cxn>
                      <a:cxn ang="0">
                        <a:pos x="2" y="38"/>
                      </a:cxn>
                      <a:cxn ang="0">
                        <a:pos x="3" y="40"/>
                      </a:cxn>
                      <a:cxn ang="0">
                        <a:pos x="4" y="41"/>
                      </a:cxn>
                      <a:cxn ang="0">
                        <a:pos x="4" y="43"/>
                      </a:cxn>
                      <a:cxn ang="0">
                        <a:pos x="5" y="44"/>
                      </a:cxn>
                      <a:cxn ang="0">
                        <a:pos x="6" y="46"/>
                      </a:cxn>
                      <a:cxn ang="0">
                        <a:pos x="8" y="47"/>
                      </a:cxn>
                      <a:cxn ang="0">
                        <a:pos x="9" y="48"/>
                      </a:cxn>
                      <a:cxn ang="0">
                        <a:pos x="10" y="49"/>
                      </a:cxn>
                      <a:cxn ang="0">
                        <a:pos x="11" y="50"/>
                      </a:cxn>
                      <a:cxn ang="0">
                        <a:pos x="13" y="51"/>
                      </a:cxn>
                    </a:cxnLst>
                    <a:rect l="0" t="0" r="r" b="b"/>
                    <a:pathLst>
                      <a:path w="31" h="52">
                        <a:moveTo>
                          <a:pt x="30" y="0"/>
                        </a:moveTo>
                        <a:lnTo>
                          <a:pt x="30" y="0"/>
                        </a:lnTo>
                        <a:lnTo>
                          <a:pt x="30" y="0"/>
                        </a:lnTo>
                        <a:lnTo>
                          <a:pt x="30" y="0"/>
                        </a:lnTo>
                        <a:lnTo>
                          <a:pt x="30" y="0"/>
                        </a:lnTo>
                        <a:lnTo>
                          <a:pt x="30" y="0"/>
                        </a:lnTo>
                        <a:lnTo>
                          <a:pt x="30" y="0"/>
                        </a:lnTo>
                        <a:lnTo>
                          <a:pt x="30" y="0"/>
                        </a:lnTo>
                        <a:lnTo>
                          <a:pt x="30" y="0"/>
                        </a:lnTo>
                        <a:lnTo>
                          <a:pt x="30" y="0"/>
                        </a:lnTo>
                        <a:lnTo>
                          <a:pt x="30" y="0"/>
                        </a:lnTo>
                        <a:lnTo>
                          <a:pt x="30" y="0"/>
                        </a:lnTo>
                        <a:lnTo>
                          <a:pt x="30" y="0"/>
                        </a:lnTo>
                        <a:lnTo>
                          <a:pt x="30" y="0"/>
                        </a:lnTo>
                        <a:lnTo>
                          <a:pt x="30" y="0"/>
                        </a:lnTo>
                        <a:lnTo>
                          <a:pt x="30" y="0"/>
                        </a:lnTo>
                        <a:lnTo>
                          <a:pt x="30" y="0"/>
                        </a:lnTo>
                        <a:lnTo>
                          <a:pt x="30" y="0"/>
                        </a:lnTo>
                        <a:lnTo>
                          <a:pt x="30" y="0"/>
                        </a:lnTo>
                        <a:lnTo>
                          <a:pt x="30" y="0"/>
                        </a:lnTo>
                        <a:lnTo>
                          <a:pt x="29" y="0"/>
                        </a:lnTo>
                        <a:lnTo>
                          <a:pt x="29" y="0"/>
                        </a:lnTo>
                        <a:lnTo>
                          <a:pt x="29" y="0"/>
                        </a:lnTo>
                        <a:lnTo>
                          <a:pt x="29" y="0"/>
                        </a:lnTo>
                        <a:lnTo>
                          <a:pt x="29" y="0"/>
                        </a:lnTo>
                        <a:lnTo>
                          <a:pt x="29" y="0"/>
                        </a:lnTo>
                        <a:lnTo>
                          <a:pt x="29" y="0"/>
                        </a:lnTo>
                        <a:lnTo>
                          <a:pt x="29" y="0"/>
                        </a:lnTo>
                        <a:lnTo>
                          <a:pt x="29" y="0"/>
                        </a:lnTo>
                        <a:lnTo>
                          <a:pt x="29" y="0"/>
                        </a:lnTo>
                        <a:lnTo>
                          <a:pt x="29" y="0"/>
                        </a:lnTo>
                        <a:lnTo>
                          <a:pt x="29" y="0"/>
                        </a:lnTo>
                        <a:lnTo>
                          <a:pt x="26" y="0"/>
                        </a:lnTo>
                        <a:lnTo>
                          <a:pt x="24" y="0"/>
                        </a:lnTo>
                        <a:lnTo>
                          <a:pt x="23" y="0"/>
                        </a:lnTo>
                        <a:lnTo>
                          <a:pt x="22" y="1"/>
                        </a:lnTo>
                        <a:lnTo>
                          <a:pt x="20" y="1"/>
                        </a:lnTo>
                        <a:lnTo>
                          <a:pt x="19" y="1"/>
                        </a:lnTo>
                        <a:lnTo>
                          <a:pt x="18" y="2"/>
                        </a:lnTo>
                        <a:lnTo>
                          <a:pt x="16" y="2"/>
                        </a:lnTo>
                        <a:lnTo>
                          <a:pt x="15" y="3"/>
                        </a:lnTo>
                        <a:lnTo>
                          <a:pt x="14" y="4"/>
                        </a:lnTo>
                        <a:lnTo>
                          <a:pt x="13" y="5"/>
                        </a:lnTo>
                        <a:lnTo>
                          <a:pt x="12" y="5"/>
                        </a:lnTo>
                        <a:lnTo>
                          <a:pt x="11" y="6"/>
                        </a:lnTo>
                        <a:lnTo>
                          <a:pt x="10" y="7"/>
                        </a:lnTo>
                        <a:lnTo>
                          <a:pt x="9" y="8"/>
                        </a:lnTo>
                        <a:lnTo>
                          <a:pt x="8" y="9"/>
                        </a:lnTo>
                        <a:lnTo>
                          <a:pt x="7" y="10"/>
                        </a:lnTo>
                        <a:lnTo>
                          <a:pt x="6" y="11"/>
                        </a:lnTo>
                        <a:lnTo>
                          <a:pt x="5" y="12"/>
                        </a:lnTo>
                        <a:lnTo>
                          <a:pt x="4" y="13"/>
                        </a:lnTo>
                        <a:lnTo>
                          <a:pt x="4" y="15"/>
                        </a:lnTo>
                        <a:lnTo>
                          <a:pt x="3" y="16"/>
                        </a:lnTo>
                        <a:lnTo>
                          <a:pt x="2" y="17"/>
                        </a:lnTo>
                        <a:lnTo>
                          <a:pt x="2" y="18"/>
                        </a:lnTo>
                        <a:lnTo>
                          <a:pt x="2" y="19"/>
                        </a:lnTo>
                        <a:lnTo>
                          <a:pt x="1" y="21"/>
                        </a:lnTo>
                        <a:lnTo>
                          <a:pt x="1" y="22"/>
                        </a:lnTo>
                        <a:lnTo>
                          <a:pt x="0" y="24"/>
                        </a:lnTo>
                        <a:lnTo>
                          <a:pt x="0" y="25"/>
                        </a:lnTo>
                        <a:lnTo>
                          <a:pt x="0" y="27"/>
                        </a:lnTo>
                        <a:lnTo>
                          <a:pt x="0" y="28"/>
                        </a:lnTo>
                        <a:lnTo>
                          <a:pt x="0" y="30"/>
                        </a:lnTo>
                        <a:lnTo>
                          <a:pt x="0" y="31"/>
                        </a:lnTo>
                        <a:lnTo>
                          <a:pt x="0" y="31"/>
                        </a:lnTo>
                        <a:lnTo>
                          <a:pt x="0" y="32"/>
                        </a:lnTo>
                        <a:lnTo>
                          <a:pt x="1" y="33"/>
                        </a:lnTo>
                        <a:lnTo>
                          <a:pt x="1" y="34"/>
                        </a:lnTo>
                        <a:lnTo>
                          <a:pt x="1" y="35"/>
                        </a:lnTo>
                        <a:lnTo>
                          <a:pt x="1" y="36"/>
                        </a:lnTo>
                        <a:lnTo>
                          <a:pt x="2" y="37"/>
                        </a:lnTo>
                        <a:lnTo>
                          <a:pt x="2" y="37"/>
                        </a:lnTo>
                        <a:lnTo>
                          <a:pt x="2" y="38"/>
                        </a:lnTo>
                        <a:lnTo>
                          <a:pt x="2" y="39"/>
                        </a:lnTo>
                        <a:lnTo>
                          <a:pt x="3" y="40"/>
                        </a:lnTo>
                        <a:lnTo>
                          <a:pt x="3" y="41"/>
                        </a:lnTo>
                        <a:lnTo>
                          <a:pt x="4" y="41"/>
                        </a:lnTo>
                        <a:lnTo>
                          <a:pt x="4" y="42"/>
                        </a:lnTo>
                        <a:lnTo>
                          <a:pt x="4" y="43"/>
                        </a:lnTo>
                        <a:lnTo>
                          <a:pt x="5" y="43"/>
                        </a:lnTo>
                        <a:lnTo>
                          <a:pt x="5" y="44"/>
                        </a:lnTo>
                        <a:lnTo>
                          <a:pt x="6" y="45"/>
                        </a:lnTo>
                        <a:lnTo>
                          <a:pt x="6" y="46"/>
                        </a:lnTo>
                        <a:lnTo>
                          <a:pt x="7" y="46"/>
                        </a:lnTo>
                        <a:lnTo>
                          <a:pt x="8" y="47"/>
                        </a:lnTo>
                        <a:lnTo>
                          <a:pt x="8" y="47"/>
                        </a:lnTo>
                        <a:lnTo>
                          <a:pt x="9" y="48"/>
                        </a:lnTo>
                        <a:lnTo>
                          <a:pt x="9" y="49"/>
                        </a:lnTo>
                        <a:lnTo>
                          <a:pt x="10" y="49"/>
                        </a:lnTo>
                        <a:lnTo>
                          <a:pt x="10" y="50"/>
                        </a:lnTo>
                        <a:lnTo>
                          <a:pt x="11" y="50"/>
                        </a:lnTo>
                        <a:lnTo>
                          <a:pt x="12" y="51"/>
                        </a:lnTo>
                        <a:lnTo>
                          <a:pt x="13" y="51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38" name="Freeform 162"/>
                  <p:cNvSpPr>
                    <a:spLocks/>
                  </p:cNvSpPr>
                  <p:nvPr/>
                </p:nvSpPr>
                <p:spPr bwMode="auto">
                  <a:xfrm>
                    <a:off x="1117" y="2072"/>
                    <a:ext cx="81" cy="12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2" y="3"/>
                      </a:cxn>
                      <a:cxn ang="0">
                        <a:pos x="3" y="3"/>
                      </a:cxn>
                      <a:cxn ang="0">
                        <a:pos x="4" y="4"/>
                      </a:cxn>
                      <a:cxn ang="0">
                        <a:pos x="5" y="4"/>
                      </a:cxn>
                      <a:cxn ang="0">
                        <a:pos x="6" y="5"/>
                      </a:cxn>
                      <a:cxn ang="0">
                        <a:pos x="7" y="5"/>
                      </a:cxn>
                      <a:cxn ang="0">
                        <a:pos x="9" y="6"/>
                      </a:cxn>
                      <a:cxn ang="0">
                        <a:pos x="10" y="6"/>
                      </a:cxn>
                      <a:cxn ang="0">
                        <a:pos x="11" y="6"/>
                      </a:cxn>
                      <a:cxn ang="0">
                        <a:pos x="12" y="7"/>
                      </a:cxn>
                      <a:cxn ang="0">
                        <a:pos x="13" y="7"/>
                      </a:cxn>
                      <a:cxn ang="0">
                        <a:pos x="14" y="8"/>
                      </a:cxn>
                      <a:cxn ang="0">
                        <a:pos x="15" y="8"/>
                      </a:cxn>
                      <a:cxn ang="0">
                        <a:pos x="17" y="8"/>
                      </a:cxn>
                      <a:cxn ang="0">
                        <a:pos x="18" y="8"/>
                      </a:cxn>
                      <a:cxn ang="0">
                        <a:pos x="19" y="9"/>
                      </a:cxn>
                      <a:cxn ang="0">
                        <a:pos x="20" y="9"/>
                      </a:cxn>
                      <a:cxn ang="0">
                        <a:pos x="21" y="9"/>
                      </a:cxn>
                      <a:cxn ang="0">
                        <a:pos x="23" y="9"/>
                      </a:cxn>
                      <a:cxn ang="0">
                        <a:pos x="24" y="10"/>
                      </a:cxn>
                      <a:cxn ang="0">
                        <a:pos x="25" y="10"/>
                      </a:cxn>
                      <a:cxn ang="0">
                        <a:pos x="27" y="10"/>
                      </a:cxn>
                      <a:cxn ang="0">
                        <a:pos x="28" y="10"/>
                      </a:cxn>
                      <a:cxn ang="0">
                        <a:pos x="29" y="10"/>
                      </a:cxn>
                      <a:cxn ang="0">
                        <a:pos x="30" y="10"/>
                      </a:cxn>
                      <a:cxn ang="0">
                        <a:pos x="31" y="10"/>
                      </a:cxn>
                      <a:cxn ang="0">
                        <a:pos x="33" y="10"/>
                      </a:cxn>
                      <a:cxn ang="0">
                        <a:pos x="34" y="10"/>
                      </a:cxn>
                      <a:cxn ang="0">
                        <a:pos x="35" y="10"/>
                      </a:cxn>
                      <a:cxn ang="0">
                        <a:pos x="37" y="10"/>
                      </a:cxn>
                      <a:cxn ang="0">
                        <a:pos x="38" y="11"/>
                      </a:cxn>
                      <a:cxn ang="0">
                        <a:pos x="41" y="10"/>
                      </a:cxn>
                      <a:cxn ang="0">
                        <a:pos x="42" y="10"/>
                      </a:cxn>
                      <a:cxn ang="0">
                        <a:pos x="44" y="10"/>
                      </a:cxn>
                      <a:cxn ang="0">
                        <a:pos x="45" y="10"/>
                      </a:cxn>
                      <a:cxn ang="0">
                        <a:pos x="46" y="10"/>
                      </a:cxn>
                      <a:cxn ang="0">
                        <a:pos x="48" y="10"/>
                      </a:cxn>
                      <a:cxn ang="0">
                        <a:pos x="49" y="10"/>
                      </a:cxn>
                      <a:cxn ang="0">
                        <a:pos x="51" y="10"/>
                      </a:cxn>
                      <a:cxn ang="0">
                        <a:pos x="52" y="10"/>
                      </a:cxn>
                      <a:cxn ang="0">
                        <a:pos x="53" y="9"/>
                      </a:cxn>
                      <a:cxn ang="0">
                        <a:pos x="55" y="9"/>
                      </a:cxn>
                      <a:cxn ang="0">
                        <a:pos x="56" y="9"/>
                      </a:cxn>
                      <a:cxn ang="0">
                        <a:pos x="57" y="8"/>
                      </a:cxn>
                      <a:cxn ang="0">
                        <a:pos x="59" y="8"/>
                      </a:cxn>
                      <a:cxn ang="0">
                        <a:pos x="60" y="8"/>
                      </a:cxn>
                      <a:cxn ang="0">
                        <a:pos x="61" y="8"/>
                      </a:cxn>
                      <a:cxn ang="0">
                        <a:pos x="63" y="7"/>
                      </a:cxn>
                      <a:cxn ang="0">
                        <a:pos x="64" y="7"/>
                      </a:cxn>
                      <a:cxn ang="0">
                        <a:pos x="65" y="6"/>
                      </a:cxn>
                      <a:cxn ang="0">
                        <a:pos x="66" y="6"/>
                      </a:cxn>
                      <a:cxn ang="0">
                        <a:pos x="67" y="6"/>
                      </a:cxn>
                      <a:cxn ang="0">
                        <a:pos x="69" y="5"/>
                      </a:cxn>
                      <a:cxn ang="0">
                        <a:pos x="70" y="5"/>
                      </a:cxn>
                      <a:cxn ang="0">
                        <a:pos x="71" y="4"/>
                      </a:cxn>
                      <a:cxn ang="0">
                        <a:pos x="73" y="4"/>
                      </a:cxn>
                      <a:cxn ang="0">
                        <a:pos x="74" y="3"/>
                      </a:cxn>
                      <a:cxn ang="0">
                        <a:pos x="75" y="2"/>
                      </a:cxn>
                      <a:cxn ang="0">
                        <a:pos x="76" y="2"/>
                      </a:cxn>
                      <a:cxn ang="0">
                        <a:pos x="77" y="2"/>
                      </a:cxn>
                      <a:cxn ang="0">
                        <a:pos x="79" y="1"/>
                      </a:cxn>
                      <a:cxn ang="0">
                        <a:pos x="80" y="0"/>
                      </a:cxn>
                    </a:cxnLst>
                    <a:rect l="0" t="0" r="r" b="b"/>
                    <a:pathLst>
                      <a:path w="81" h="12">
                        <a:moveTo>
                          <a:pt x="0" y="2"/>
                        </a:moveTo>
                        <a:lnTo>
                          <a:pt x="2" y="3"/>
                        </a:lnTo>
                        <a:lnTo>
                          <a:pt x="3" y="3"/>
                        </a:lnTo>
                        <a:lnTo>
                          <a:pt x="4" y="4"/>
                        </a:lnTo>
                        <a:lnTo>
                          <a:pt x="5" y="4"/>
                        </a:lnTo>
                        <a:lnTo>
                          <a:pt x="6" y="5"/>
                        </a:lnTo>
                        <a:lnTo>
                          <a:pt x="7" y="5"/>
                        </a:lnTo>
                        <a:lnTo>
                          <a:pt x="9" y="6"/>
                        </a:lnTo>
                        <a:lnTo>
                          <a:pt x="10" y="6"/>
                        </a:lnTo>
                        <a:lnTo>
                          <a:pt x="11" y="6"/>
                        </a:lnTo>
                        <a:lnTo>
                          <a:pt x="12" y="7"/>
                        </a:lnTo>
                        <a:lnTo>
                          <a:pt x="13" y="7"/>
                        </a:lnTo>
                        <a:lnTo>
                          <a:pt x="14" y="8"/>
                        </a:lnTo>
                        <a:lnTo>
                          <a:pt x="15" y="8"/>
                        </a:lnTo>
                        <a:lnTo>
                          <a:pt x="17" y="8"/>
                        </a:lnTo>
                        <a:lnTo>
                          <a:pt x="18" y="8"/>
                        </a:lnTo>
                        <a:lnTo>
                          <a:pt x="19" y="9"/>
                        </a:lnTo>
                        <a:lnTo>
                          <a:pt x="20" y="9"/>
                        </a:lnTo>
                        <a:lnTo>
                          <a:pt x="21" y="9"/>
                        </a:lnTo>
                        <a:lnTo>
                          <a:pt x="23" y="9"/>
                        </a:lnTo>
                        <a:lnTo>
                          <a:pt x="24" y="10"/>
                        </a:lnTo>
                        <a:lnTo>
                          <a:pt x="25" y="10"/>
                        </a:lnTo>
                        <a:lnTo>
                          <a:pt x="27" y="10"/>
                        </a:lnTo>
                        <a:lnTo>
                          <a:pt x="28" y="10"/>
                        </a:lnTo>
                        <a:lnTo>
                          <a:pt x="29" y="10"/>
                        </a:lnTo>
                        <a:lnTo>
                          <a:pt x="30" y="10"/>
                        </a:lnTo>
                        <a:lnTo>
                          <a:pt x="31" y="10"/>
                        </a:lnTo>
                        <a:lnTo>
                          <a:pt x="33" y="10"/>
                        </a:lnTo>
                        <a:lnTo>
                          <a:pt x="34" y="10"/>
                        </a:lnTo>
                        <a:lnTo>
                          <a:pt x="35" y="10"/>
                        </a:lnTo>
                        <a:lnTo>
                          <a:pt x="37" y="10"/>
                        </a:lnTo>
                        <a:lnTo>
                          <a:pt x="38" y="11"/>
                        </a:lnTo>
                        <a:lnTo>
                          <a:pt x="41" y="10"/>
                        </a:lnTo>
                        <a:lnTo>
                          <a:pt x="42" y="10"/>
                        </a:lnTo>
                        <a:lnTo>
                          <a:pt x="44" y="10"/>
                        </a:lnTo>
                        <a:lnTo>
                          <a:pt x="45" y="10"/>
                        </a:lnTo>
                        <a:lnTo>
                          <a:pt x="46" y="10"/>
                        </a:lnTo>
                        <a:lnTo>
                          <a:pt x="48" y="10"/>
                        </a:lnTo>
                        <a:lnTo>
                          <a:pt x="49" y="10"/>
                        </a:lnTo>
                        <a:lnTo>
                          <a:pt x="51" y="10"/>
                        </a:lnTo>
                        <a:lnTo>
                          <a:pt x="52" y="10"/>
                        </a:lnTo>
                        <a:lnTo>
                          <a:pt x="53" y="9"/>
                        </a:lnTo>
                        <a:lnTo>
                          <a:pt x="55" y="9"/>
                        </a:lnTo>
                        <a:lnTo>
                          <a:pt x="56" y="9"/>
                        </a:lnTo>
                        <a:lnTo>
                          <a:pt x="57" y="8"/>
                        </a:lnTo>
                        <a:lnTo>
                          <a:pt x="59" y="8"/>
                        </a:lnTo>
                        <a:lnTo>
                          <a:pt x="60" y="8"/>
                        </a:lnTo>
                        <a:lnTo>
                          <a:pt x="61" y="8"/>
                        </a:lnTo>
                        <a:lnTo>
                          <a:pt x="63" y="7"/>
                        </a:lnTo>
                        <a:lnTo>
                          <a:pt x="64" y="7"/>
                        </a:lnTo>
                        <a:lnTo>
                          <a:pt x="65" y="6"/>
                        </a:lnTo>
                        <a:lnTo>
                          <a:pt x="66" y="6"/>
                        </a:lnTo>
                        <a:lnTo>
                          <a:pt x="67" y="6"/>
                        </a:lnTo>
                        <a:lnTo>
                          <a:pt x="69" y="5"/>
                        </a:lnTo>
                        <a:lnTo>
                          <a:pt x="70" y="5"/>
                        </a:lnTo>
                        <a:lnTo>
                          <a:pt x="71" y="4"/>
                        </a:lnTo>
                        <a:lnTo>
                          <a:pt x="73" y="4"/>
                        </a:lnTo>
                        <a:lnTo>
                          <a:pt x="74" y="3"/>
                        </a:lnTo>
                        <a:lnTo>
                          <a:pt x="75" y="2"/>
                        </a:lnTo>
                        <a:lnTo>
                          <a:pt x="76" y="2"/>
                        </a:lnTo>
                        <a:lnTo>
                          <a:pt x="77" y="2"/>
                        </a:lnTo>
                        <a:lnTo>
                          <a:pt x="79" y="1"/>
                        </a:lnTo>
                        <a:lnTo>
                          <a:pt x="80" y="0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39" name="Freeform 163"/>
                  <p:cNvSpPr>
                    <a:spLocks/>
                  </p:cNvSpPr>
                  <p:nvPr/>
                </p:nvSpPr>
                <p:spPr bwMode="auto">
                  <a:xfrm>
                    <a:off x="1197" y="2056"/>
                    <a:ext cx="19" cy="17"/>
                  </a:xfrm>
                  <a:custGeom>
                    <a:avLst/>
                    <a:gdLst/>
                    <a:ahLst/>
                    <a:cxnLst>
                      <a:cxn ang="0">
                        <a:pos x="0" y="16"/>
                      </a:cxn>
                      <a:cxn ang="0">
                        <a:pos x="1" y="15"/>
                      </a:cxn>
                      <a:cxn ang="0">
                        <a:pos x="2" y="14"/>
                      </a:cxn>
                      <a:cxn ang="0">
                        <a:pos x="2" y="14"/>
                      </a:cxn>
                      <a:cxn ang="0">
                        <a:pos x="3" y="14"/>
                      </a:cxn>
                      <a:cxn ang="0">
                        <a:pos x="3" y="13"/>
                      </a:cxn>
                      <a:cxn ang="0">
                        <a:pos x="4" y="12"/>
                      </a:cxn>
                      <a:cxn ang="0">
                        <a:pos x="5" y="12"/>
                      </a:cxn>
                      <a:cxn ang="0">
                        <a:pos x="5" y="12"/>
                      </a:cxn>
                      <a:cxn ang="0">
                        <a:pos x="6" y="11"/>
                      </a:cxn>
                      <a:cxn ang="0">
                        <a:pos x="7" y="11"/>
                      </a:cxn>
                      <a:cxn ang="0">
                        <a:pos x="7" y="10"/>
                      </a:cxn>
                      <a:cxn ang="0">
                        <a:pos x="7" y="10"/>
                      </a:cxn>
                      <a:cxn ang="0">
                        <a:pos x="8" y="9"/>
                      </a:cxn>
                      <a:cxn ang="0">
                        <a:pos x="9" y="9"/>
                      </a:cxn>
                      <a:cxn ang="0">
                        <a:pos x="9" y="8"/>
                      </a:cxn>
                      <a:cxn ang="0">
                        <a:pos x="10" y="8"/>
                      </a:cxn>
                      <a:cxn ang="0">
                        <a:pos x="10" y="7"/>
                      </a:cxn>
                      <a:cxn ang="0">
                        <a:pos x="11" y="7"/>
                      </a:cxn>
                      <a:cxn ang="0">
                        <a:pos x="11" y="6"/>
                      </a:cxn>
                      <a:cxn ang="0">
                        <a:pos x="12" y="6"/>
                      </a:cxn>
                      <a:cxn ang="0">
                        <a:pos x="13" y="5"/>
                      </a:cxn>
                      <a:cxn ang="0">
                        <a:pos x="13" y="5"/>
                      </a:cxn>
                      <a:cxn ang="0">
                        <a:pos x="14" y="4"/>
                      </a:cxn>
                      <a:cxn ang="0">
                        <a:pos x="14" y="4"/>
                      </a:cxn>
                      <a:cxn ang="0">
                        <a:pos x="15" y="3"/>
                      </a:cxn>
                      <a:cxn ang="0">
                        <a:pos x="15" y="2"/>
                      </a:cxn>
                      <a:cxn ang="0">
                        <a:pos x="16" y="2"/>
                      </a:cxn>
                      <a:cxn ang="0">
                        <a:pos x="16" y="2"/>
                      </a:cxn>
                      <a:cxn ang="0">
                        <a:pos x="17" y="1"/>
                      </a:cxn>
                      <a:cxn ang="0">
                        <a:pos x="17" y="0"/>
                      </a:cxn>
                      <a:cxn ang="0">
                        <a:pos x="18" y="0"/>
                      </a:cxn>
                    </a:cxnLst>
                    <a:rect l="0" t="0" r="r" b="b"/>
                    <a:pathLst>
                      <a:path w="19" h="17">
                        <a:moveTo>
                          <a:pt x="0" y="16"/>
                        </a:moveTo>
                        <a:lnTo>
                          <a:pt x="1" y="15"/>
                        </a:lnTo>
                        <a:lnTo>
                          <a:pt x="2" y="14"/>
                        </a:lnTo>
                        <a:lnTo>
                          <a:pt x="2" y="14"/>
                        </a:lnTo>
                        <a:lnTo>
                          <a:pt x="3" y="14"/>
                        </a:lnTo>
                        <a:lnTo>
                          <a:pt x="3" y="13"/>
                        </a:lnTo>
                        <a:lnTo>
                          <a:pt x="4" y="12"/>
                        </a:lnTo>
                        <a:lnTo>
                          <a:pt x="5" y="12"/>
                        </a:lnTo>
                        <a:lnTo>
                          <a:pt x="5" y="12"/>
                        </a:lnTo>
                        <a:lnTo>
                          <a:pt x="6" y="11"/>
                        </a:lnTo>
                        <a:lnTo>
                          <a:pt x="7" y="11"/>
                        </a:lnTo>
                        <a:lnTo>
                          <a:pt x="7" y="10"/>
                        </a:lnTo>
                        <a:lnTo>
                          <a:pt x="7" y="10"/>
                        </a:lnTo>
                        <a:lnTo>
                          <a:pt x="8" y="9"/>
                        </a:lnTo>
                        <a:lnTo>
                          <a:pt x="9" y="9"/>
                        </a:lnTo>
                        <a:lnTo>
                          <a:pt x="9" y="8"/>
                        </a:lnTo>
                        <a:lnTo>
                          <a:pt x="10" y="8"/>
                        </a:lnTo>
                        <a:lnTo>
                          <a:pt x="10" y="7"/>
                        </a:lnTo>
                        <a:lnTo>
                          <a:pt x="11" y="7"/>
                        </a:lnTo>
                        <a:lnTo>
                          <a:pt x="11" y="6"/>
                        </a:lnTo>
                        <a:lnTo>
                          <a:pt x="12" y="6"/>
                        </a:lnTo>
                        <a:lnTo>
                          <a:pt x="13" y="5"/>
                        </a:lnTo>
                        <a:lnTo>
                          <a:pt x="13" y="5"/>
                        </a:lnTo>
                        <a:lnTo>
                          <a:pt x="14" y="4"/>
                        </a:lnTo>
                        <a:lnTo>
                          <a:pt x="14" y="4"/>
                        </a:lnTo>
                        <a:lnTo>
                          <a:pt x="15" y="3"/>
                        </a:lnTo>
                        <a:lnTo>
                          <a:pt x="15" y="2"/>
                        </a:lnTo>
                        <a:lnTo>
                          <a:pt x="16" y="2"/>
                        </a:lnTo>
                        <a:lnTo>
                          <a:pt x="16" y="2"/>
                        </a:lnTo>
                        <a:lnTo>
                          <a:pt x="17" y="1"/>
                        </a:lnTo>
                        <a:lnTo>
                          <a:pt x="17" y="0"/>
                        </a:lnTo>
                        <a:lnTo>
                          <a:pt x="18" y="0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40" name="Freeform 164"/>
                  <p:cNvSpPr>
                    <a:spLocks/>
                  </p:cNvSpPr>
                  <p:nvPr/>
                </p:nvSpPr>
                <p:spPr bwMode="auto">
                  <a:xfrm>
                    <a:off x="1215" y="2054"/>
                    <a:ext cx="35" cy="26"/>
                  </a:xfrm>
                  <a:custGeom>
                    <a:avLst/>
                    <a:gdLst/>
                    <a:ahLst/>
                    <a:cxnLst>
                      <a:cxn ang="0">
                        <a:pos x="1" y="2"/>
                      </a:cxn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3" y="1"/>
                      </a:cxn>
                      <a:cxn ang="0">
                        <a:pos x="3" y="0"/>
                      </a:cxn>
                      <a:cxn ang="0">
                        <a:pos x="4" y="0"/>
                      </a:cxn>
                      <a:cxn ang="0">
                        <a:pos x="5" y="0"/>
                      </a:cxn>
                      <a:cxn ang="0">
                        <a:pos x="5" y="0"/>
                      </a:cxn>
                      <a:cxn ang="0">
                        <a:pos x="6" y="0"/>
                      </a:cxn>
                      <a:cxn ang="0">
                        <a:pos x="7" y="0"/>
                      </a:cxn>
                      <a:cxn ang="0">
                        <a:pos x="7" y="0"/>
                      </a:cxn>
                      <a:cxn ang="0">
                        <a:pos x="8" y="0"/>
                      </a:cxn>
                      <a:cxn ang="0">
                        <a:pos x="9" y="0"/>
                      </a:cxn>
                      <a:cxn ang="0">
                        <a:pos x="9" y="0"/>
                      </a:cxn>
                      <a:cxn ang="0">
                        <a:pos x="10" y="0"/>
                      </a:cxn>
                      <a:cxn ang="0">
                        <a:pos x="11" y="0"/>
                      </a:cxn>
                      <a:cxn ang="0">
                        <a:pos x="14" y="0"/>
                      </a:cxn>
                      <a:cxn ang="0">
                        <a:pos x="17" y="0"/>
                      </a:cxn>
                      <a:cxn ang="0">
                        <a:pos x="19" y="1"/>
                      </a:cxn>
                      <a:cxn ang="0">
                        <a:pos x="21" y="2"/>
                      </a:cxn>
                      <a:cxn ang="0">
                        <a:pos x="23" y="3"/>
                      </a:cxn>
                      <a:cxn ang="0">
                        <a:pos x="25" y="4"/>
                      </a:cxn>
                      <a:cxn ang="0">
                        <a:pos x="26" y="6"/>
                      </a:cxn>
                      <a:cxn ang="0">
                        <a:pos x="28" y="7"/>
                      </a:cxn>
                      <a:cxn ang="0">
                        <a:pos x="29" y="9"/>
                      </a:cxn>
                      <a:cxn ang="0">
                        <a:pos x="31" y="10"/>
                      </a:cxn>
                      <a:cxn ang="0">
                        <a:pos x="32" y="12"/>
                      </a:cxn>
                      <a:cxn ang="0">
                        <a:pos x="33" y="15"/>
                      </a:cxn>
                      <a:cxn ang="0">
                        <a:pos x="33" y="17"/>
                      </a:cxn>
                      <a:cxn ang="0">
                        <a:pos x="34" y="19"/>
                      </a:cxn>
                      <a:cxn ang="0">
                        <a:pos x="34" y="22"/>
                      </a:cxn>
                      <a:cxn ang="0">
                        <a:pos x="34" y="23"/>
                      </a:cxn>
                      <a:cxn ang="0">
                        <a:pos x="34" y="23"/>
                      </a:cxn>
                      <a:cxn ang="0">
                        <a:pos x="34" y="23"/>
                      </a:cxn>
                      <a:cxn ang="0">
                        <a:pos x="34" y="23"/>
                      </a:cxn>
                      <a:cxn ang="0">
                        <a:pos x="34" y="23"/>
                      </a:cxn>
                      <a:cxn ang="0">
                        <a:pos x="34" y="23"/>
                      </a:cxn>
                      <a:cxn ang="0">
                        <a:pos x="34" y="24"/>
                      </a:cxn>
                      <a:cxn ang="0">
                        <a:pos x="34" y="24"/>
                      </a:cxn>
                      <a:cxn ang="0">
                        <a:pos x="34" y="24"/>
                      </a:cxn>
                      <a:cxn ang="0">
                        <a:pos x="34" y="24"/>
                      </a:cxn>
                      <a:cxn ang="0">
                        <a:pos x="34" y="24"/>
                      </a:cxn>
                      <a:cxn ang="0">
                        <a:pos x="34" y="24"/>
                      </a:cxn>
                      <a:cxn ang="0">
                        <a:pos x="34" y="24"/>
                      </a:cxn>
                      <a:cxn ang="0">
                        <a:pos x="34" y="24"/>
                      </a:cxn>
                      <a:cxn ang="0">
                        <a:pos x="34" y="24"/>
                      </a:cxn>
                      <a:cxn ang="0">
                        <a:pos x="34" y="25"/>
                      </a:cxn>
                    </a:cxnLst>
                    <a:rect l="0" t="0" r="r" b="b"/>
                    <a:pathLst>
                      <a:path w="35" h="26">
                        <a:moveTo>
                          <a:pt x="0" y="2"/>
                        </a:moveTo>
                        <a:lnTo>
                          <a:pt x="1" y="2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  <a:lnTo>
                          <a:pt x="5" y="0"/>
                        </a:lnTo>
                        <a:lnTo>
                          <a:pt x="5" y="0"/>
                        </a:lnTo>
                        <a:lnTo>
                          <a:pt x="5" y="0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lnTo>
                          <a:pt x="7" y="0"/>
                        </a:lnTo>
                        <a:lnTo>
                          <a:pt x="7" y="0"/>
                        </a:lnTo>
                        <a:lnTo>
                          <a:pt x="7" y="0"/>
                        </a:lnTo>
                        <a:lnTo>
                          <a:pt x="7" y="0"/>
                        </a:lnTo>
                        <a:lnTo>
                          <a:pt x="8" y="0"/>
                        </a:lnTo>
                        <a:lnTo>
                          <a:pt x="8" y="0"/>
                        </a:lnTo>
                        <a:lnTo>
                          <a:pt x="9" y="0"/>
                        </a:lnTo>
                        <a:lnTo>
                          <a:pt x="9" y="0"/>
                        </a:lnTo>
                        <a:lnTo>
                          <a:pt x="9" y="0"/>
                        </a:lnTo>
                        <a:lnTo>
                          <a:pt x="10" y="0"/>
                        </a:lnTo>
                        <a:lnTo>
                          <a:pt x="10" y="0"/>
                        </a:lnTo>
                        <a:lnTo>
                          <a:pt x="11" y="0"/>
                        </a:lnTo>
                        <a:lnTo>
                          <a:pt x="11" y="0"/>
                        </a:lnTo>
                        <a:lnTo>
                          <a:pt x="13" y="0"/>
                        </a:lnTo>
                        <a:lnTo>
                          <a:pt x="14" y="0"/>
                        </a:lnTo>
                        <a:lnTo>
                          <a:pt x="15" y="0"/>
                        </a:lnTo>
                        <a:lnTo>
                          <a:pt x="17" y="0"/>
                        </a:lnTo>
                        <a:lnTo>
                          <a:pt x="18" y="0"/>
                        </a:lnTo>
                        <a:lnTo>
                          <a:pt x="19" y="1"/>
                        </a:lnTo>
                        <a:lnTo>
                          <a:pt x="20" y="1"/>
                        </a:lnTo>
                        <a:lnTo>
                          <a:pt x="21" y="2"/>
                        </a:lnTo>
                        <a:lnTo>
                          <a:pt x="22" y="2"/>
                        </a:lnTo>
                        <a:lnTo>
                          <a:pt x="23" y="3"/>
                        </a:lnTo>
                        <a:lnTo>
                          <a:pt x="24" y="3"/>
                        </a:lnTo>
                        <a:lnTo>
                          <a:pt x="25" y="4"/>
                        </a:lnTo>
                        <a:lnTo>
                          <a:pt x="25" y="5"/>
                        </a:lnTo>
                        <a:lnTo>
                          <a:pt x="26" y="6"/>
                        </a:lnTo>
                        <a:lnTo>
                          <a:pt x="27" y="6"/>
                        </a:lnTo>
                        <a:lnTo>
                          <a:pt x="28" y="7"/>
                        </a:lnTo>
                        <a:lnTo>
                          <a:pt x="29" y="8"/>
                        </a:lnTo>
                        <a:lnTo>
                          <a:pt x="29" y="9"/>
                        </a:lnTo>
                        <a:lnTo>
                          <a:pt x="30" y="10"/>
                        </a:lnTo>
                        <a:lnTo>
                          <a:pt x="31" y="10"/>
                        </a:lnTo>
                        <a:lnTo>
                          <a:pt x="31" y="12"/>
                        </a:lnTo>
                        <a:lnTo>
                          <a:pt x="32" y="12"/>
                        </a:lnTo>
                        <a:lnTo>
                          <a:pt x="32" y="14"/>
                        </a:lnTo>
                        <a:lnTo>
                          <a:pt x="33" y="15"/>
                        </a:lnTo>
                        <a:lnTo>
                          <a:pt x="33" y="16"/>
                        </a:lnTo>
                        <a:lnTo>
                          <a:pt x="33" y="17"/>
                        </a:lnTo>
                        <a:lnTo>
                          <a:pt x="33" y="18"/>
                        </a:lnTo>
                        <a:lnTo>
                          <a:pt x="34" y="19"/>
                        </a:lnTo>
                        <a:lnTo>
                          <a:pt x="34" y="20"/>
                        </a:lnTo>
                        <a:lnTo>
                          <a:pt x="34" y="22"/>
                        </a:lnTo>
                        <a:lnTo>
                          <a:pt x="34" y="23"/>
                        </a:lnTo>
                        <a:lnTo>
                          <a:pt x="34" y="23"/>
                        </a:lnTo>
                        <a:lnTo>
                          <a:pt x="34" y="23"/>
                        </a:lnTo>
                        <a:lnTo>
                          <a:pt x="34" y="23"/>
                        </a:lnTo>
                        <a:lnTo>
                          <a:pt x="34" y="23"/>
                        </a:lnTo>
                        <a:lnTo>
                          <a:pt x="34" y="23"/>
                        </a:lnTo>
                        <a:lnTo>
                          <a:pt x="34" y="23"/>
                        </a:lnTo>
                        <a:lnTo>
                          <a:pt x="34" y="23"/>
                        </a:lnTo>
                        <a:lnTo>
                          <a:pt x="34" y="23"/>
                        </a:lnTo>
                        <a:lnTo>
                          <a:pt x="34" y="23"/>
                        </a:lnTo>
                        <a:lnTo>
                          <a:pt x="34" y="23"/>
                        </a:lnTo>
                        <a:lnTo>
                          <a:pt x="34" y="23"/>
                        </a:lnTo>
                        <a:lnTo>
                          <a:pt x="34" y="23"/>
                        </a:lnTo>
                        <a:lnTo>
                          <a:pt x="34" y="24"/>
                        </a:lnTo>
                        <a:lnTo>
                          <a:pt x="34" y="24"/>
                        </a:lnTo>
                        <a:lnTo>
                          <a:pt x="34" y="24"/>
                        </a:lnTo>
                        <a:lnTo>
                          <a:pt x="34" y="24"/>
                        </a:lnTo>
                        <a:lnTo>
                          <a:pt x="34" y="24"/>
                        </a:lnTo>
                        <a:lnTo>
                          <a:pt x="34" y="24"/>
                        </a:lnTo>
                        <a:lnTo>
                          <a:pt x="34" y="24"/>
                        </a:lnTo>
                        <a:lnTo>
                          <a:pt x="34" y="24"/>
                        </a:lnTo>
                        <a:lnTo>
                          <a:pt x="34" y="24"/>
                        </a:lnTo>
                        <a:lnTo>
                          <a:pt x="34" y="24"/>
                        </a:lnTo>
                        <a:lnTo>
                          <a:pt x="34" y="24"/>
                        </a:lnTo>
                        <a:lnTo>
                          <a:pt x="34" y="24"/>
                        </a:lnTo>
                        <a:lnTo>
                          <a:pt x="34" y="24"/>
                        </a:lnTo>
                        <a:lnTo>
                          <a:pt x="34" y="24"/>
                        </a:lnTo>
                        <a:lnTo>
                          <a:pt x="34" y="24"/>
                        </a:lnTo>
                        <a:lnTo>
                          <a:pt x="34" y="24"/>
                        </a:lnTo>
                        <a:lnTo>
                          <a:pt x="34" y="24"/>
                        </a:lnTo>
                        <a:lnTo>
                          <a:pt x="34" y="24"/>
                        </a:lnTo>
                        <a:lnTo>
                          <a:pt x="34" y="25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19" name="Group 180"/>
              <p:cNvGrpSpPr>
                <a:grpSpLocks/>
              </p:cNvGrpSpPr>
              <p:nvPr/>
            </p:nvGrpSpPr>
            <p:grpSpPr bwMode="auto">
              <a:xfrm>
                <a:off x="381000" y="2539752"/>
                <a:ext cx="958850" cy="363141"/>
                <a:chOff x="569" y="1633"/>
                <a:chExt cx="604" cy="305"/>
              </a:xfrm>
            </p:grpSpPr>
            <p:sp>
              <p:nvSpPr>
                <p:cNvPr id="155" name="Freeform 181"/>
                <p:cNvSpPr>
                  <a:spLocks/>
                </p:cNvSpPr>
                <p:nvPr/>
              </p:nvSpPr>
              <p:spPr bwMode="auto">
                <a:xfrm>
                  <a:off x="569" y="1810"/>
                  <a:ext cx="162" cy="125"/>
                </a:xfrm>
                <a:custGeom>
                  <a:avLst/>
                  <a:gdLst/>
                  <a:ahLst/>
                  <a:cxnLst>
                    <a:cxn ang="0">
                      <a:pos x="118" y="1"/>
                    </a:cxn>
                    <a:cxn ang="0">
                      <a:pos x="60" y="17"/>
                    </a:cxn>
                    <a:cxn ang="0">
                      <a:pos x="39" y="19"/>
                    </a:cxn>
                    <a:cxn ang="0">
                      <a:pos x="16" y="34"/>
                    </a:cxn>
                    <a:cxn ang="0">
                      <a:pos x="1" y="46"/>
                    </a:cxn>
                    <a:cxn ang="0">
                      <a:pos x="6" y="62"/>
                    </a:cxn>
                    <a:cxn ang="0">
                      <a:pos x="9" y="94"/>
                    </a:cxn>
                    <a:cxn ang="0">
                      <a:pos x="18" y="100"/>
                    </a:cxn>
                    <a:cxn ang="0">
                      <a:pos x="70" y="125"/>
                    </a:cxn>
                    <a:cxn ang="0">
                      <a:pos x="138" y="121"/>
                    </a:cxn>
                    <a:cxn ang="0">
                      <a:pos x="162" y="110"/>
                    </a:cxn>
                    <a:cxn ang="0">
                      <a:pos x="109" y="116"/>
                    </a:cxn>
                    <a:cxn ang="0">
                      <a:pos x="58" y="112"/>
                    </a:cxn>
                    <a:cxn ang="0">
                      <a:pos x="37" y="107"/>
                    </a:cxn>
                    <a:cxn ang="0">
                      <a:pos x="13" y="76"/>
                    </a:cxn>
                    <a:cxn ang="0">
                      <a:pos x="25" y="43"/>
                    </a:cxn>
                    <a:cxn ang="0">
                      <a:pos x="42" y="32"/>
                    </a:cxn>
                    <a:cxn ang="0">
                      <a:pos x="30" y="43"/>
                    </a:cxn>
                    <a:cxn ang="0">
                      <a:pos x="39" y="38"/>
                    </a:cxn>
                    <a:cxn ang="0">
                      <a:pos x="90" y="29"/>
                    </a:cxn>
                    <a:cxn ang="0">
                      <a:pos x="132" y="22"/>
                    </a:cxn>
                    <a:cxn ang="0">
                      <a:pos x="138" y="16"/>
                    </a:cxn>
                    <a:cxn ang="0">
                      <a:pos x="118" y="1"/>
                    </a:cxn>
                  </a:cxnLst>
                  <a:rect l="0" t="0" r="r" b="b"/>
                  <a:pathLst>
                    <a:path w="162" h="125">
                      <a:moveTo>
                        <a:pt x="118" y="1"/>
                      </a:moveTo>
                      <a:cubicBezTo>
                        <a:pt x="100" y="15"/>
                        <a:pt x="85" y="13"/>
                        <a:pt x="60" y="17"/>
                      </a:cubicBezTo>
                      <a:cubicBezTo>
                        <a:pt x="52" y="20"/>
                        <a:pt x="39" y="19"/>
                        <a:pt x="39" y="19"/>
                      </a:cubicBezTo>
                      <a:cubicBezTo>
                        <a:pt x="33" y="23"/>
                        <a:pt x="22" y="30"/>
                        <a:pt x="16" y="34"/>
                      </a:cubicBezTo>
                      <a:cubicBezTo>
                        <a:pt x="13" y="38"/>
                        <a:pt x="3" y="41"/>
                        <a:pt x="1" y="46"/>
                      </a:cubicBezTo>
                      <a:cubicBezTo>
                        <a:pt x="0" y="51"/>
                        <a:pt x="7" y="57"/>
                        <a:pt x="6" y="62"/>
                      </a:cubicBezTo>
                      <a:cubicBezTo>
                        <a:pt x="6" y="73"/>
                        <a:pt x="4" y="85"/>
                        <a:pt x="9" y="94"/>
                      </a:cubicBezTo>
                      <a:cubicBezTo>
                        <a:pt x="10" y="96"/>
                        <a:pt x="17" y="99"/>
                        <a:pt x="18" y="100"/>
                      </a:cubicBezTo>
                      <a:cubicBezTo>
                        <a:pt x="43" y="121"/>
                        <a:pt x="31" y="122"/>
                        <a:pt x="70" y="125"/>
                      </a:cubicBezTo>
                      <a:cubicBezTo>
                        <a:pt x="107" y="124"/>
                        <a:pt x="112" y="125"/>
                        <a:pt x="138" y="121"/>
                      </a:cubicBezTo>
                      <a:cubicBezTo>
                        <a:pt x="146" y="115"/>
                        <a:pt x="154" y="115"/>
                        <a:pt x="162" y="110"/>
                      </a:cubicBezTo>
                      <a:cubicBezTo>
                        <a:pt x="146" y="107"/>
                        <a:pt x="126" y="115"/>
                        <a:pt x="109" y="116"/>
                      </a:cubicBezTo>
                      <a:cubicBezTo>
                        <a:pt x="92" y="120"/>
                        <a:pt x="75" y="115"/>
                        <a:pt x="58" y="112"/>
                      </a:cubicBezTo>
                      <a:cubicBezTo>
                        <a:pt x="53" y="110"/>
                        <a:pt x="42" y="109"/>
                        <a:pt x="37" y="107"/>
                      </a:cubicBezTo>
                      <a:cubicBezTo>
                        <a:pt x="25" y="98"/>
                        <a:pt x="22" y="88"/>
                        <a:pt x="13" y="76"/>
                      </a:cubicBezTo>
                      <a:cubicBezTo>
                        <a:pt x="16" y="53"/>
                        <a:pt x="10" y="55"/>
                        <a:pt x="25" y="43"/>
                      </a:cubicBezTo>
                      <a:cubicBezTo>
                        <a:pt x="23" y="34"/>
                        <a:pt x="50" y="32"/>
                        <a:pt x="42" y="32"/>
                      </a:cubicBezTo>
                      <a:cubicBezTo>
                        <a:pt x="41" y="32"/>
                        <a:pt x="30" y="44"/>
                        <a:pt x="30" y="43"/>
                      </a:cubicBezTo>
                      <a:cubicBezTo>
                        <a:pt x="30" y="41"/>
                        <a:pt x="38" y="38"/>
                        <a:pt x="39" y="38"/>
                      </a:cubicBezTo>
                      <a:cubicBezTo>
                        <a:pt x="58" y="37"/>
                        <a:pt x="71" y="29"/>
                        <a:pt x="90" y="29"/>
                      </a:cubicBezTo>
                      <a:cubicBezTo>
                        <a:pt x="102" y="22"/>
                        <a:pt x="117" y="23"/>
                        <a:pt x="132" y="22"/>
                      </a:cubicBezTo>
                      <a:cubicBezTo>
                        <a:pt x="135" y="21"/>
                        <a:pt x="138" y="20"/>
                        <a:pt x="138" y="16"/>
                      </a:cubicBezTo>
                      <a:cubicBezTo>
                        <a:pt x="138" y="0"/>
                        <a:pt x="128" y="6"/>
                        <a:pt x="118" y="1"/>
                      </a:cubicBezTo>
                      <a:close/>
                    </a:path>
                  </a:pathLst>
                </a:custGeom>
                <a:solidFill>
                  <a:srgbClr val="FF99CC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6" name="Freeform 182"/>
                <p:cNvSpPr>
                  <a:spLocks/>
                </p:cNvSpPr>
                <p:nvPr/>
              </p:nvSpPr>
              <p:spPr bwMode="auto">
                <a:xfrm>
                  <a:off x="671" y="1653"/>
                  <a:ext cx="492" cy="207"/>
                </a:xfrm>
                <a:custGeom>
                  <a:avLst/>
                  <a:gdLst/>
                  <a:ahLst/>
                  <a:cxnLst>
                    <a:cxn ang="0">
                      <a:pos x="492" y="75"/>
                    </a:cxn>
                    <a:cxn ang="0">
                      <a:pos x="462" y="60"/>
                    </a:cxn>
                    <a:cxn ang="0">
                      <a:pos x="447" y="53"/>
                    </a:cxn>
                    <a:cxn ang="0">
                      <a:pos x="445" y="48"/>
                    </a:cxn>
                    <a:cxn ang="0">
                      <a:pos x="427" y="38"/>
                    </a:cxn>
                    <a:cxn ang="0">
                      <a:pos x="411" y="29"/>
                    </a:cxn>
                    <a:cxn ang="0">
                      <a:pos x="400" y="33"/>
                    </a:cxn>
                    <a:cxn ang="0">
                      <a:pos x="387" y="51"/>
                    </a:cxn>
                    <a:cxn ang="0">
                      <a:pos x="319" y="51"/>
                    </a:cxn>
                    <a:cxn ang="0">
                      <a:pos x="276" y="54"/>
                    </a:cxn>
                    <a:cxn ang="0">
                      <a:pos x="259" y="44"/>
                    </a:cxn>
                    <a:cxn ang="0">
                      <a:pos x="243" y="32"/>
                    </a:cxn>
                    <a:cxn ang="0">
                      <a:pos x="232" y="29"/>
                    </a:cxn>
                    <a:cxn ang="0">
                      <a:pos x="214" y="20"/>
                    </a:cxn>
                    <a:cxn ang="0">
                      <a:pos x="199" y="14"/>
                    </a:cxn>
                    <a:cxn ang="0">
                      <a:pos x="183" y="8"/>
                    </a:cxn>
                    <a:cxn ang="0">
                      <a:pos x="108" y="6"/>
                    </a:cxn>
                    <a:cxn ang="0">
                      <a:pos x="88" y="12"/>
                    </a:cxn>
                    <a:cxn ang="0">
                      <a:pos x="61" y="24"/>
                    </a:cxn>
                    <a:cxn ang="0">
                      <a:pos x="37" y="38"/>
                    </a:cxn>
                    <a:cxn ang="0">
                      <a:pos x="16" y="53"/>
                    </a:cxn>
                    <a:cxn ang="0">
                      <a:pos x="6" y="66"/>
                    </a:cxn>
                    <a:cxn ang="0">
                      <a:pos x="15" y="147"/>
                    </a:cxn>
                    <a:cxn ang="0">
                      <a:pos x="31" y="162"/>
                    </a:cxn>
                    <a:cxn ang="0">
                      <a:pos x="42" y="200"/>
                    </a:cxn>
                    <a:cxn ang="0">
                      <a:pos x="58" y="195"/>
                    </a:cxn>
                    <a:cxn ang="0">
                      <a:pos x="126" y="194"/>
                    </a:cxn>
                    <a:cxn ang="0">
                      <a:pos x="183" y="186"/>
                    </a:cxn>
                    <a:cxn ang="0">
                      <a:pos x="130" y="176"/>
                    </a:cxn>
                    <a:cxn ang="0">
                      <a:pos x="70" y="180"/>
                    </a:cxn>
                    <a:cxn ang="0">
                      <a:pos x="96" y="173"/>
                    </a:cxn>
                    <a:cxn ang="0">
                      <a:pos x="115" y="170"/>
                    </a:cxn>
                    <a:cxn ang="0">
                      <a:pos x="165" y="171"/>
                    </a:cxn>
                    <a:cxn ang="0">
                      <a:pos x="247" y="173"/>
                    </a:cxn>
                    <a:cxn ang="0">
                      <a:pos x="283" y="155"/>
                    </a:cxn>
                    <a:cxn ang="0">
                      <a:pos x="304" y="185"/>
                    </a:cxn>
                    <a:cxn ang="0">
                      <a:pos x="325" y="200"/>
                    </a:cxn>
                    <a:cxn ang="0">
                      <a:pos x="324" y="192"/>
                    </a:cxn>
                    <a:cxn ang="0">
                      <a:pos x="313" y="167"/>
                    </a:cxn>
                    <a:cxn ang="0">
                      <a:pos x="312" y="146"/>
                    </a:cxn>
                    <a:cxn ang="0">
                      <a:pos x="324" y="116"/>
                    </a:cxn>
                    <a:cxn ang="0">
                      <a:pos x="370" y="105"/>
                    </a:cxn>
                    <a:cxn ang="0">
                      <a:pos x="415" y="107"/>
                    </a:cxn>
                    <a:cxn ang="0">
                      <a:pos x="451" y="95"/>
                    </a:cxn>
                    <a:cxn ang="0">
                      <a:pos x="474" y="86"/>
                    </a:cxn>
                    <a:cxn ang="0">
                      <a:pos x="492" y="75"/>
                    </a:cxn>
                  </a:cxnLst>
                  <a:rect l="0" t="0" r="r" b="b"/>
                  <a:pathLst>
                    <a:path w="492" h="207">
                      <a:moveTo>
                        <a:pt x="492" y="75"/>
                      </a:moveTo>
                      <a:cubicBezTo>
                        <a:pt x="476" y="72"/>
                        <a:pt x="476" y="62"/>
                        <a:pt x="462" y="60"/>
                      </a:cubicBezTo>
                      <a:cubicBezTo>
                        <a:pt x="459" y="58"/>
                        <a:pt x="450" y="55"/>
                        <a:pt x="447" y="53"/>
                      </a:cubicBezTo>
                      <a:cubicBezTo>
                        <a:pt x="446" y="52"/>
                        <a:pt x="446" y="49"/>
                        <a:pt x="445" y="48"/>
                      </a:cubicBezTo>
                      <a:cubicBezTo>
                        <a:pt x="442" y="43"/>
                        <a:pt x="433" y="39"/>
                        <a:pt x="427" y="38"/>
                      </a:cubicBezTo>
                      <a:cubicBezTo>
                        <a:pt x="426" y="31"/>
                        <a:pt x="418" y="30"/>
                        <a:pt x="411" y="29"/>
                      </a:cubicBezTo>
                      <a:cubicBezTo>
                        <a:pt x="405" y="26"/>
                        <a:pt x="403" y="27"/>
                        <a:pt x="400" y="33"/>
                      </a:cubicBezTo>
                      <a:cubicBezTo>
                        <a:pt x="399" y="40"/>
                        <a:pt x="393" y="47"/>
                        <a:pt x="387" y="51"/>
                      </a:cubicBezTo>
                      <a:cubicBezTo>
                        <a:pt x="359" y="49"/>
                        <a:pt x="345" y="47"/>
                        <a:pt x="319" y="51"/>
                      </a:cubicBezTo>
                      <a:cubicBezTo>
                        <a:pt x="305" y="61"/>
                        <a:pt x="298" y="55"/>
                        <a:pt x="276" y="54"/>
                      </a:cubicBezTo>
                      <a:cubicBezTo>
                        <a:pt x="268" y="52"/>
                        <a:pt x="269" y="46"/>
                        <a:pt x="259" y="44"/>
                      </a:cubicBezTo>
                      <a:cubicBezTo>
                        <a:pt x="254" y="40"/>
                        <a:pt x="249" y="33"/>
                        <a:pt x="243" y="32"/>
                      </a:cubicBezTo>
                      <a:cubicBezTo>
                        <a:pt x="238" y="28"/>
                        <a:pt x="239" y="30"/>
                        <a:pt x="232" y="29"/>
                      </a:cubicBezTo>
                      <a:cubicBezTo>
                        <a:pt x="230" y="21"/>
                        <a:pt x="222" y="22"/>
                        <a:pt x="214" y="20"/>
                      </a:cubicBezTo>
                      <a:cubicBezTo>
                        <a:pt x="209" y="17"/>
                        <a:pt x="205" y="15"/>
                        <a:pt x="199" y="14"/>
                      </a:cubicBezTo>
                      <a:cubicBezTo>
                        <a:pt x="194" y="10"/>
                        <a:pt x="189" y="9"/>
                        <a:pt x="183" y="8"/>
                      </a:cubicBezTo>
                      <a:cubicBezTo>
                        <a:pt x="164" y="0"/>
                        <a:pt x="119" y="6"/>
                        <a:pt x="108" y="6"/>
                      </a:cubicBezTo>
                      <a:cubicBezTo>
                        <a:pt x="101" y="8"/>
                        <a:pt x="95" y="11"/>
                        <a:pt x="88" y="12"/>
                      </a:cubicBezTo>
                      <a:cubicBezTo>
                        <a:pt x="80" y="16"/>
                        <a:pt x="70" y="22"/>
                        <a:pt x="61" y="24"/>
                      </a:cubicBezTo>
                      <a:cubicBezTo>
                        <a:pt x="55" y="34"/>
                        <a:pt x="48" y="34"/>
                        <a:pt x="37" y="38"/>
                      </a:cubicBezTo>
                      <a:cubicBezTo>
                        <a:pt x="31" y="44"/>
                        <a:pt x="24" y="48"/>
                        <a:pt x="16" y="53"/>
                      </a:cubicBezTo>
                      <a:cubicBezTo>
                        <a:pt x="13" y="58"/>
                        <a:pt x="10" y="62"/>
                        <a:pt x="6" y="66"/>
                      </a:cubicBezTo>
                      <a:cubicBezTo>
                        <a:pt x="0" y="99"/>
                        <a:pt x="1" y="118"/>
                        <a:pt x="15" y="147"/>
                      </a:cubicBezTo>
                      <a:cubicBezTo>
                        <a:pt x="16" y="161"/>
                        <a:pt x="20" y="176"/>
                        <a:pt x="31" y="162"/>
                      </a:cubicBezTo>
                      <a:cubicBezTo>
                        <a:pt x="37" y="174"/>
                        <a:pt x="30" y="195"/>
                        <a:pt x="42" y="200"/>
                      </a:cubicBezTo>
                      <a:cubicBezTo>
                        <a:pt x="48" y="198"/>
                        <a:pt x="53" y="198"/>
                        <a:pt x="58" y="195"/>
                      </a:cubicBezTo>
                      <a:cubicBezTo>
                        <a:pt x="81" y="198"/>
                        <a:pt x="103" y="199"/>
                        <a:pt x="126" y="194"/>
                      </a:cubicBezTo>
                      <a:cubicBezTo>
                        <a:pt x="145" y="185"/>
                        <a:pt x="174" y="207"/>
                        <a:pt x="183" y="186"/>
                      </a:cubicBezTo>
                      <a:cubicBezTo>
                        <a:pt x="176" y="165"/>
                        <a:pt x="154" y="177"/>
                        <a:pt x="130" y="176"/>
                      </a:cubicBezTo>
                      <a:cubicBezTo>
                        <a:pt x="67" y="177"/>
                        <a:pt x="96" y="175"/>
                        <a:pt x="70" y="180"/>
                      </a:cubicBezTo>
                      <a:cubicBezTo>
                        <a:pt x="77" y="171"/>
                        <a:pt x="85" y="174"/>
                        <a:pt x="96" y="173"/>
                      </a:cubicBezTo>
                      <a:cubicBezTo>
                        <a:pt x="103" y="169"/>
                        <a:pt x="107" y="167"/>
                        <a:pt x="115" y="170"/>
                      </a:cubicBezTo>
                      <a:cubicBezTo>
                        <a:pt x="133" y="168"/>
                        <a:pt x="147" y="168"/>
                        <a:pt x="165" y="171"/>
                      </a:cubicBezTo>
                      <a:cubicBezTo>
                        <a:pt x="180" y="179"/>
                        <a:pt x="236" y="173"/>
                        <a:pt x="247" y="173"/>
                      </a:cubicBezTo>
                      <a:cubicBezTo>
                        <a:pt x="260" y="171"/>
                        <a:pt x="275" y="166"/>
                        <a:pt x="283" y="155"/>
                      </a:cubicBezTo>
                      <a:cubicBezTo>
                        <a:pt x="299" y="157"/>
                        <a:pt x="291" y="175"/>
                        <a:pt x="304" y="185"/>
                      </a:cubicBezTo>
                      <a:cubicBezTo>
                        <a:pt x="308" y="193"/>
                        <a:pt x="317" y="196"/>
                        <a:pt x="325" y="200"/>
                      </a:cubicBezTo>
                      <a:cubicBezTo>
                        <a:pt x="339" y="197"/>
                        <a:pt x="332" y="196"/>
                        <a:pt x="324" y="192"/>
                      </a:cubicBezTo>
                      <a:cubicBezTo>
                        <a:pt x="320" y="183"/>
                        <a:pt x="319" y="175"/>
                        <a:pt x="313" y="167"/>
                      </a:cubicBezTo>
                      <a:cubicBezTo>
                        <a:pt x="311" y="157"/>
                        <a:pt x="310" y="159"/>
                        <a:pt x="312" y="146"/>
                      </a:cubicBezTo>
                      <a:cubicBezTo>
                        <a:pt x="313" y="134"/>
                        <a:pt x="313" y="123"/>
                        <a:pt x="324" y="116"/>
                      </a:cubicBezTo>
                      <a:cubicBezTo>
                        <a:pt x="332" y="102"/>
                        <a:pt x="370" y="105"/>
                        <a:pt x="370" y="105"/>
                      </a:cubicBezTo>
                      <a:cubicBezTo>
                        <a:pt x="382" y="106"/>
                        <a:pt x="401" y="109"/>
                        <a:pt x="415" y="107"/>
                      </a:cubicBezTo>
                      <a:cubicBezTo>
                        <a:pt x="426" y="103"/>
                        <a:pt x="440" y="96"/>
                        <a:pt x="451" y="95"/>
                      </a:cubicBezTo>
                      <a:cubicBezTo>
                        <a:pt x="458" y="91"/>
                        <a:pt x="474" y="86"/>
                        <a:pt x="474" y="86"/>
                      </a:cubicBezTo>
                      <a:cubicBezTo>
                        <a:pt x="480" y="83"/>
                        <a:pt x="485" y="75"/>
                        <a:pt x="492" y="7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157" name="Group 183"/>
                <p:cNvGrpSpPr>
                  <a:grpSpLocks/>
                </p:cNvGrpSpPr>
                <p:nvPr/>
              </p:nvGrpSpPr>
              <p:grpSpPr bwMode="auto">
                <a:xfrm>
                  <a:off x="570" y="1633"/>
                  <a:ext cx="603" cy="305"/>
                  <a:chOff x="570" y="1633"/>
                  <a:chExt cx="603" cy="305"/>
                </a:xfrm>
              </p:grpSpPr>
              <p:sp>
                <p:nvSpPr>
                  <p:cNvPr id="158" name="Freeform 184"/>
                  <p:cNvSpPr>
                    <a:spLocks/>
                  </p:cNvSpPr>
                  <p:nvPr/>
                </p:nvSpPr>
                <p:spPr bwMode="auto">
                  <a:xfrm>
                    <a:off x="988" y="1633"/>
                    <a:ext cx="83" cy="71"/>
                  </a:xfrm>
                  <a:custGeom>
                    <a:avLst/>
                    <a:gdLst/>
                    <a:ahLst/>
                    <a:cxnLst>
                      <a:cxn ang="0">
                        <a:pos x="70" y="69"/>
                      </a:cxn>
                      <a:cxn ang="0">
                        <a:pos x="72" y="67"/>
                      </a:cxn>
                      <a:cxn ang="0">
                        <a:pos x="73" y="65"/>
                      </a:cxn>
                      <a:cxn ang="0">
                        <a:pos x="74" y="64"/>
                      </a:cxn>
                      <a:cxn ang="0">
                        <a:pos x="75" y="62"/>
                      </a:cxn>
                      <a:cxn ang="0">
                        <a:pos x="76" y="61"/>
                      </a:cxn>
                      <a:cxn ang="0">
                        <a:pos x="77" y="59"/>
                      </a:cxn>
                      <a:cxn ang="0">
                        <a:pos x="78" y="57"/>
                      </a:cxn>
                      <a:cxn ang="0">
                        <a:pos x="79" y="55"/>
                      </a:cxn>
                      <a:cxn ang="0">
                        <a:pos x="80" y="53"/>
                      </a:cxn>
                      <a:cxn ang="0">
                        <a:pos x="80" y="51"/>
                      </a:cxn>
                      <a:cxn ang="0">
                        <a:pos x="80" y="49"/>
                      </a:cxn>
                      <a:cxn ang="0">
                        <a:pos x="81" y="47"/>
                      </a:cxn>
                      <a:cxn ang="0">
                        <a:pos x="81" y="45"/>
                      </a:cxn>
                      <a:cxn ang="0">
                        <a:pos x="81" y="43"/>
                      </a:cxn>
                      <a:cxn ang="0">
                        <a:pos x="82" y="41"/>
                      </a:cxn>
                      <a:cxn ang="0">
                        <a:pos x="81" y="35"/>
                      </a:cxn>
                      <a:cxn ang="0">
                        <a:pos x="80" y="31"/>
                      </a:cxn>
                      <a:cxn ang="0">
                        <a:pos x="79" y="27"/>
                      </a:cxn>
                      <a:cxn ang="0">
                        <a:pos x="77" y="23"/>
                      </a:cxn>
                      <a:cxn ang="0">
                        <a:pos x="76" y="20"/>
                      </a:cxn>
                      <a:cxn ang="0">
                        <a:pos x="73" y="17"/>
                      </a:cxn>
                      <a:cxn ang="0">
                        <a:pos x="71" y="13"/>
                      </a:cxn>
                      <a:cxn ang="0">
                        <a:pos x="68" y="11"/>
                      </a:cxn>
                      <a:cxn ang="0">
                        <a:pos x="65" y="8"/>
                      </a:cxn>
                      <a:cxn ang="0">
                        <a:pos x="62" y="6"/>
                      </a:cxn>
                      <a:cxn ang="0">
                        <a:pos x="58" y="4"/>
                      </a:cxn>
                      <a:cxn ang="0">
                        <a:pos x="54" y="3"/>
                      </a:cxn>
                      <a:cxn ang="0">
                        <a:pos x="51" y="1"/>
                      </a:cxn>
                      <a:cxn ang="0">
                        <a:pos x="47" y="1"/>
                      </a:cxn>
                      <a:cxn ang="0">
                        <a:pos x="43" y="0"/>
                      </a:cxn>
                      <a:cxn ang="0">
                        <a:pos x="36" y="0"/>
                      </a:cxn>
                      <a:cxn ang="0">
                        <a:pos x="32" y="1"/>
                      </a:cxn>
                      <a:cxn ang="0">
                        <a:pos x="28" y="2"/>
                      </a:cxn>
                      <a:cxn ang="0">
                        <a:pos x="25" y="3"/>
                      </a:cxn>
                      <a:cxn ang="0">
                        <a:pos x="21" y="5"/>
                      </a:cxn>
                      <a:cxn ang="0">
                        <a:pos x="18" y="7"/>
                      </a:cxn>
                      <a:cxn ang="0">
                        <a:pos x="14" y="9"/>
                      </a:cxn>
                      <a:cxn ang="0">
                        <a:pos x="12" y="12"/>
                      </a:cxn>
                      <a:cxn ang="0">
                        <a:pos x="9" y="15"/>
                      </a:cxn>
                      <a:cxn ang="0">
                        <a:pos x="7" y="18"/>
                      </a:cxn>
                      <a:cxn ang="0">
                        <a:pos x="5" y="21"/>
                      </a:cxn>
                      <a:cxn ang="0">
                        <a:pos x="3" y="25"/>
                      </a:cxn>
                      <a:cxn ang="0">
                        <a:pos x="2" y="29"/>
                      </a:cxn>
                      <a:cxn ang="0">
                        <a:pos x="1" y="33"/>
                      </a:cxn>
                      <a:cxn ang="0">
                        <a:pos x="0" y="37"/>
                      </a:cxn>
                      <a:cxn ang="0">
                        <a:pos x="0" y="41"/>
                      </a:cxn>
                      <a:cxn ang="0">
                        <a:pos x="0" y="44"/>
                      </a:cxn>
                      <a:cxn ang="0">
                        <a:pos x="0" y="46"/>
                      </a:cxn>
                      <a:cxn ang="0">
                        <a:pos x="0" y="48"/>
                      </a:cxn>
                      <a:cxn ang="0">
                        <a:pos x="1" y="50"/>
                      </a:cxn>
                      <a:cxn ang="0">
                        <a:pos x="1" y="52"/>
                      </a:cxn>
                      <a:cxn ang="0">
                        <a:pos x="2" y="54"/>
                      </a:cxn>
                      <a:cxn ang="0">
                        <a:pos x="3" y="56"/>
                      </a:cxn>
                      <a:cxn ang="0">
                        <a:pos x="4" y="58"/>
                      </a:cxn>
                      <a:cxn ang="0">
                        <a:pos x="4" y="60"/>
                      </a:cxn>
                      <a:cxn ang="0">
                        <a:pos x="6" y="61"/>
                      </a:cxn>
                      <a:cxn ang="0">
                        <a:pos x="6" y="63"/>
                      </a:cxn>
                      <a:cxn ang="0">
                        <a:pos x="8" y="65"/>
                      </a:cxn>
                      <a:cxn ang="0">
                        <a:pos x="9" y="66"/>
                      </a:cxn>
                      <a:cxn ang="0">
                        <a:pos x="10" y="68"/>
                      </a:cxn>
                      <a:cxn ang="0">
                        <a:pos x="12" y="69"/>
                      </a:cxn>
                    </a:cxnLst>
                    <a:rect l="0" t="0" r="r" b="b"/>
                    <a:pathLst>
                      <a:path w="83" h="71">
                        <a:moveTo>
                          <a:pt x="69" y="70"/>
                        </a:moveTo>
                        <a:lnTo>
                          <a:pt x="70" y="69"/>
                        </a:lnTo>
                        <a:lnTo>
                          <a:pt x="71" y="68"/>
                        </a:lnTo>
                        <a:lnTo>
                          <a:pt x="72" y="67"/>
                        </a:lnTo>
                        <a:lnTo>
                          <a:pt x="72" y="66"/>
                        </a:lnTo>
                        <a:lnTo>
                          <a:pt x="73" y="65"/>
                        </a:lnTo>
                        <a:lnTo>
                          <a:pt x="73" y="65"/>
                        </a:lnTo>
                        <a:lnTo>
                          <a:pt x="74" y="64"/>
                        </a:lnTo>
                        <a:lnTo>
                          <a:pt x="74" y="63"/>
                        </a:lnTo>
                        <a:lnTo>
                          <a:pt x="75" y="62"/>
                        </a:lnTo>
                        <a:lnTo>
                          <a:pt x="76" y="61"/>
                        </a:lnTo>
                        <a:lnTo>
                          <a:pt x="76" y="61"/>
                        </a:lnTo>
                        <a:lnTo>
                          <a:pt x="77" y="60"/>
                        </a:lnTo>
                        <a:lnTo>
                          <a:pt x="77" y="59"/>
                        </a:lnTo>
                        <a:lnTo>
                          <a:pt x="78" y="58"/>
                        </a:lnTo>
                        <a:lnTo>
                          <a:pt x="78" y="57"/>
                        </a:lnTo>
                        <a:lnTo>
                          <a:pt x="78" y="56"/>
                        </a:lnTo>
                        <a:lnTo>
                          <a:pt x="79" y="55"/>
                        </a:lnTo>
                        <a:lnTo>
                          <a:pt x="79" y="54"/>
                        </a:lnTo>
                        <a:lnTo>
                          <a:pt x="80" y="53"/>
                        </a:lnTo>
                        <a:lnTo>
                          <a:pt x="80" y="52"/>
                        </a:lnTo>
                        <a:lnTo>
                          <a:pt x="80" y="51"/>
                        </a:lnTo>
                        <a:lnTo>
                          <a:pt x="80" y="50"/>
                        </a:lnTo>
                        <a:lnTo>
                          <a:pt x="80" y="49"/>
                        </a:lnTo>
                        <a:lnTo>
                          <a:pt x="81" y="48"/>
                        </a:lnTo>
                        <a:lnTo>
                          <a:pt x="81" y="47"/>
                        </a:lnTo>
                        <a:lnTo>
                          <a:pt x="81" y="46"/>
                        </a:lnTo>
                        <a:lnTo>
                          <a:pt x="81" y="45"/>
                        </a:lnTo>
                        <a:lnTo>
                          <a:pt x="81" y="44"/>
                        </a:lnTo>
                        <a:lnTo>
                          <a:pt x="81" y="43"/>
                        </a:lnTo>
                        <a:lnTo>
                          <a:pt x="81" y="42"/>
                        </a:lnTo>
                        <a:lnTo>
                          <a:pt x="82" y="41"/>
                        </a:lnTo>
                        <a:lnTo>
                          <a:pt x="81" y="37"/>
                        </a:lnTo>
                        <a:lnTo>
                          <a:pt x="81" y="35"/>
                        </a:lnTo>
                        <a:lnTo>
                          <a:pt x="80" y="33"/>
                        </a:lnTo>
                        <a:lnTo>
                          <a:pt x="80" y="31"/>
                        </a:lnTo>
                        <a:lnTo>
                          <a:pt x="80" y="29"/>
                        </a:lnTo>
                        <a:lnTo>
                          <a:pt x="79" y="27"/>
                        </a:lnTo>
                        <a:lnTo>
                          <a:pt x="78" y="25"/>
                        </a:lnTo>
                        <a:lnTo>
                          <a:pt x="77" y="23"/>
                        </a:lnTo>
                        <a:lnTo>
                          <a:pt x="76" y="21"/>
                        </a:lnTo>
                        <a:lnTo>
                          <a:pt x="76" y="20"/>
                        </a:lnTo>
                        <a:lnTo>
                          <a:pt x="74" y="18"/>
                        </a:lnTo>
                        <a:lnTo>
                          <a:pt x="73" y="17"/>
                        </a:lnTo>
                        <a:lnTo>
                          <a:pt x="72" y="15"/>
                        </a:lnTo>
                        <a:lnTo>
                          <a:pt x="71" y="13"/>
                        </a:lnTo>
                        <a:lnTo>
                          <a:pt x="70" y="12"/>
                        </a:lnTo>
                        <a:lnTo>
                          <a:pt x="68" y="11"/>
                        </a:lnTo>
                        <a:lnTo>
                          <a:pt x="66" y="9"/>
                        </a:lnTo>
                        <a:lnTo>
                          <a:pt x="65" y="8"/>
                        </a:lnTo>
                        <a:lnTo>
                          <a:pt x="63" y="7"/>
                        </a:lnTo>
                        <a:lnTo>
                          <a:pt x="62" y="6"/>
                        </a:lnTo>
                        <a:lnTo>
                          <a:pt x="60" y="5"/>
                        </a:lnTo>
                        <a:lnTo>
                          <a:pt x="58" y="4"/>
                        </a:lnTo>
                        <a:lnTo>
                          <a:pt x="56" y="3"/>
                        </a:lnTo>
                        <a:lnTo>
                          <a:pt x="54" y="3"/>
                        </a:lnTo>
                        <a:lnTo>
                          <a:pt x="53" y="2"/>
                        </a:lnTo>
                        <a:lnTo>
                          <a:pt x="51" y="1"/>
                        </a:lnTo>
                        <a:lnTo>
                          <a:pt x="49" y="1"/>
                        </a:lnTo>
                        <a:lnTo>
                          <a:pt x="47" y="1"/>
                        </a:lnTo>
                        <a:lnTo>
                          <a:pt x="45" y="0"/>
                        </a:lnTo>
                        <a:lnTo>
                          <a:pt x="43" y="0"/>
                        </a:lnTo>
                        <a:lnTo>
                          <a:pt x="41" y="0"/>
                        </a:lnTo>
                        <a:lnTo>
                          <a:pt x="36" y="0"/>
                        </a:lnTo>
                        <a:lnTo>
                          <a:pt x="34" y="1"/>
                        </a:lnTo>
                        <a:lnTo>
                          <a:pt x="32" y="1"/>
                        </a:lnTo>
                        <a:lnTo>
                          <a:pt x="30" y="1"/>
                        </a:lnTo>
                        <a:lnTo>
                          <a:pt x="28" y="2"/>
                        </a:lnTo>
                        <a:lnTo>
                          <a:pt x="26" y="3"/>
                        </a:lnTo>
                        <a:lnTo>
                          <a:pt x="25" y="3"/>
                        </a:lnTo>
                        <a:lnTo>
                          <a:pt x="23" y="4"/>
                        </a:lnTo>
                        <a:lnTo>
                          <a:pt x="21" y="5"/>
                        </a:lnTo>
                        <a:lnTo>
                          <a:pt x="19" y="6"/>
                        </a:lnTo>
                        <a:lnTo>
                          <a:pt x="18" y="7"/>
                        </a:lnTo>
                        <a:lnTo>
                          <a:pt x="16" y="8"/>
                        </a:lnTo>
                        <a:lnTo>
                          <a:pt x="14" y="9"/>
                        </a:lnTo>
                        <a:lnTo>
                          <a:pt x="13" y="11"/>
                        </a:lnTo>
                        <a:lnTo>
                          <a:pt x="12" y="12"/>
                        </a:lnTo>
                        <a:lnTo>
                          <a:pt x="10" y="13"/>
                        </a:lnTo>
                        <a:lnTo>
                          <a:pt x="9" y="15"/>
                        </a:lnTo>
                        <a:lnTo>
                          <a:pt x="8" y="17"/>
                        </a:lnTo>
                        <a:lnTo>
                          <a:pt x="7" y="18"/>
                        </a:lnTo>
                        <a:lnTo>
                          <a:pt x="6" y="20"/>
                        </a:lnTo>
                        <a:lnTo>
                          <a:pt x="5" y="21"/>
                        </a:lnTo>
                        <a:lnTo>
                          <a:pt x="4" y="23"/>
                        </a:lnTo>
                        <a:lnTo>
                          <a:pt x="3" y="25"/>
                        </a:lnTo>
                        <a:lnTo>
                          <a:pt x="2" y="27"/>
                        </a:lnTo>
                        <a:lnTo>
                          <a:pt x="2" y="29"/>
                        </a:lnTo>
                        <a:lnTo>
                          <a:pt x="1" y="31"/>
                        </a:lnTo>
                        <a:lnTo>
                          <a:pt x="1" y="33"/>
                        </a:lnTo>
                        <a:lnTo>
                          <a:pt x="0" y="35"/>
                        </a:lnTo>
                        <a:lnTo>
                          <a:pt x="0" y="37"/>
                        </a:lnTo>
                        <a:lnTo>
                          <a:pt x="0" y="39"/>
                        </a:lnTo>
                        <a:lnTo>
                          <a:pt x="0" y="41"/>
                        </a:lnTo>
                        <a:lnTo>
                          <a:pt x="0" y="43"/>
                        </a:lnTo>
                        <a:lnTo>
                          <a:pt x="0" y="44"/>
                        </a:lnTo>
                        <a:lnTo>
                          <a:pt x="0" y="45"/>
                        </a:lnTo>
                        <a:lnTo>
                          <a:pt x="0" y="46"/>
                        </a:lnTo>
                        <a:lnTo>
                          <a:pt x="0" y="47"/>
                        </a:lnTo>
                        <a:lnTo>
                          <a:pt x="0" y="48"/>
                        </a:lnTo>
                        <a:lnTo>
                          <a:pt x="1" y="49"/>
                        </a:lnTo>
                        <a:lnTo>
                          <a:pt x="1" y="50"/>
                        </a:lnTo>
                        <a:lnTo>
                          <a:pt x="1" y="51"/>
                        </a:lnTo>
                        <a:lnTo>
                          <a:pt x="1" y="52"/>
                        </a:lnTo>
                        <a:lnTo>
                          <a:pt x="2" y="53"/>
                        </a:lnTo>
                        <a:lnTo>
                          <a:pt x="2" y="54"/>
                        </a:lnTo>
                        <a:lnTo>
                          <a:pt x="2" y="55"/>
                        </a:lnTo>
                        <a:lnTo>
                          <a:pt x="3" y="56"/>
                        </a:lnTo>
                        <a:lnTo>
                          <a:pt x="3" y="57"/>
                        </a:lnTo>
                        <a:lnTo>
                          <a:pt x="4" y="58"/>
                        </a:lnTo>
                        <a:lnTo>
                          <a:pt x="4" y="59"/>
                        </a:lnTo>
                        <a:lnTo>
                          <a:pt x="4" y="60"/>
                        </a:lnTo>
                        <a:lnTo>
                          <a:pt x="5" y="61"/>
                        </a:lnTo>
                        <a:lnTo>
                          <a:pt x="6" y="61"/>
                        </a:lnTo>
                        <a:lnTo>
                          <a:pt x="6" y="62"/>
                        </a:lnTo>
                        <a:lnTo>
                          <a:pt x="6" y="63"/>
                        </a:lnTo>
                        <a:lnTo>
                          <a:pt x="7" y="64"/>
                        </a:lnTo>
                        <a:lnTo>
                          <a:pt x="8" y="65"/>
                        </a:lnTo>
                        <a:lnTo>
                          <a:pt x="8" y="65"/>
                        </a:lnTo>
                        <a:lnTo>
                          <a:pt x="9" y="66"/>
                        </a:lnTo>
                        <a:lnTo>
                          <a:pt x="10" y="67"/>
                        </a:lnTo>
                        <a:lnTo>
                          <a:pt x="10" y="68"/>
                        </a:lnTo>
                        <a:lnTo>
                          <a:pt x="11" y="69"/>
                        </a:lnTo>
                        <a:lnTo>
                          <a:pt x="12" y="69"/>
                        </a:lnTo>
                        <a:lnTo>
                          <a:pt x="12" y="70"/>
                        </a:lnTo>
                      </a:path>
                    </a:pathLst>
                  </a:custGeom>
                  <a:solidFill>
                    <a:srgbClr val="FFCCCC"/>
                  </a:solidFill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59" name="Freeform 185"/>
                  <p:cNvSpPr>
                    <a:spLocks/>
                  </p:cNvSpPr>
                  <p:nvPr/>
                </p:nvSpPr>
                <p:spPr bwMode="auto">
                  <a:xfrm>
                    <a:off x="1069" y="1674"/>
                    <a:ext cx="60" cy="4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" y="1"/>
                      </a:cxn>
                      <a:cxn ang="0">
                        <a:pos x="7" y="1"/>
                      </a:cxn>
                      <a:cxn ang="0">
                        <a:pos x="9" y="2"/>
                      </a:cxn>
                      <a:cxn ang="0">
                        <a:pos x="11" y="2"/>
                      </a:cxn>
                      <a:cxn ang="0">
                        <a:pos x="14" y="2"/>
                      </a:cxn>
                      <a:cxn ang="0">
                        <a:pos x="16" y="3"/>
                      </a:cxn>
                      <a:cxn ang="0">
                        <a:pos x="18" y="4"/>
                      </a:cxn>
                      <a:cxn ang="0">
                        <a:pos x="21" y="5"/>
                      </a:cxn>
                      <a:cxn ang="0">
                        <a:pos x="23" y="6"/>
                      </a:cxn>
                      <a:cxn ang="0">
                        <a:pos x="25" y="6"/>
                      </a:cxn>
                      <a:cxn ang="0">
                        <a:pos x="27" y="8"/>
                      </a:cxn>
                      <a:cxn ang="0">
                        <a:pos x="29" y="8"/>
                      </a:cxn>
                      <a:cxn ang="0">
                        <a:pos x="31" y="10"/>
                      </a:cxn>
                      <a:cxn ang="0">
                        <a:pos x="33" y="11"/>
                      </a:cxn>
                      <a:cxn ang="0">
                        <a:pos x="35" y="12"/>
                      </a:cxn>
                      <a:cxn ang="0">
                        <a:pos x="37" y="14"/>
                      </a:cxn>
                      <a:cxn ang="0">
                        <a:pos x="38" y="15"/>
                      </a:cxn>
                      <a:cxn ang="0">
                        <a:pos x="40" y="16"/>
                      </a:cxn>
                      <a:cxn ang="0">
                        <a:pos x="42" y="18"/>
                      </a:cxn>
                      <a:cxn ang="0">
                        <a:pos x="43" y="19"/>
                      </a:cxn>
                      <a:cxn ang="0">
                        <a:pos x="45" y="21"/>
                      </a:cxn>
                      <a:cxn ang="0">
                        <a:pos x="47" y="23"/>
                      </a:cxn>
                      <a:cxn ang="0">
                        <a:pos x="48" y="24"/>
                      </a:cxn>
                      <a:cxn ang="0">
                        <a:pos x="50" y="26"/>
                      </a:cxn>
                      <a:cxn ang="0">
                        <a:pos x="51" y="28"/>
                      </a:cxn>
                      <a:cxn ang="0">
                        <a:pos x="53" y="30"/>
                      </a:cxn>
                      <a:cxn ang="0">
                        <a:pos x="54" y="32"/>
                      </a:cxn>
                      <a:cxn ang="0">
                        <a:pos x="55" y="34"/>
                      </a:cxn>
                      <a:cxn ang="0">
                        <a:pos x="56" y="36"/>
                      </a:cxn>
                      <a:cxn ang="0">
                        <a:pos x="57" y="38"/>
                      </a:cxn>
                      <a:cxn ang="0">
                        <a:pos x="59" y="40"/>
                      </a:cxn>
                    </a:cxnLst>
                    <a:rect l="0" t="0" r="r" b="b"/>
                    <a:pathLst>
                      <a:path w="60" h="41">
                        <a:moveTo>
                          <a:pt x="0" y="0"/>
                        </a:moveTo>
                        <a:lnTo>
                          <a:pt x="5" y="1"/>
                        </a:lnTo>
                        <a:lnTo>
                          <a:pt x="7" y="1"/>
                        </a:lnTo>
                        <a:lnTo>
                          <a:pt x="9" y="2"/>
                        </a:lnTo>
                        <a:lnTo>
                          <a:pt x="11" y="2"/>
                        </a:lnTo>
                        <a:lnTo>
                          <a:pt x="14" y="2"/>
                        </a:lnTo>
                        <a:lnTo>
                          <a:pt x="16" y="3"/>
                        </a:lnTo>
                        <a:lnTo>
                          <a:pt x="18" y="4"/>
                        </a:lnTo>
                        <a:lnTo>
                          <a:pt x="21" y="5"/>
                        </a:lnTo>
                        <a:lnTo>
                          <a:pt x="23" y="6"/>
                        </a:lnTo>
                        <a:lnTo>
                          <a:pt x="25" y="6"/>
                        </a:lnTo>
                        <a:lnTo>
                          <a:pt x="27" y="8"/>
                        </a:lnTo>
                        <a:lnTo>
                          <a:pt x="29" y="8"/>
                        </a:lnTo>
                        <a:lnTo>
                          <a:pt x="31" y="10"/>
                        </a:lnTo>
                        <a:lnTo>
                          <a:pt x="33" y="11"/>
                        </a:lnTo>
                        <a:lnTo>
                          <a:pt x="35" y="12"/>
                        </a:lnTo>
                        <a:lnTo>
                          <a:pt x="37" y="14"/>
                        </a:lnTo>
                        <a:lnTo>
                          <a:pt x="38" y="15"/>
                        </a:lnTo>
                        <a:lnTo>
                          <a:pt x="40" y="16"/>
                        </a:lnTo>
                        <a:lnTo>
                          <a:pt x="42" y="18"/>
                        </a:lnTo>
                        <a:lnTo>
                          <a:pt x="43" y="19"/>
                        </a:lnTo>
                        <a:lnTo>
                          <a:pt x="45" y="21"/>
                        </a:lnTo>
                        <a:lnTo>
                          <a:pt x="47" y="23"/>
                        </a:lnTo>
                        <a:lnTo>
                          <a:pt x="48" y="24"/>
                        </a:lnTo>
                        <a:lnTo>
                          <a:pt x="50" y="26"/>
                        </a:lnTo>
                        <a:lnTo>
                          <a:pt x="51" y="28"/>
                        </a:lnTo>
                        <a:lnTo>
                          <a:pt x="53" y="30"/>
                        </a:lnTo>
                        <a:lnTo>
                          <a:pt x="54" y="32"/>
                        </a:lnTo>
                        <a:lnTo>
                          <a:pt x="55" y="34"/>
                        </a:lnTo>
                        <a:lnTo>
                          <a:pt x="56" y="36"/>
                        </a:lnTo>
                        <a:lnTo>
                          <a:pt x="57" y="38"/>
                        </a:lnTo>
                        <a:lnTo>
                          <a:pt x="59" y="40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60" name="Freeform 186"/>
                  <p:cNvSpPr>
                    <a:spLocks/>
                  </p:cNvSpPr>
                  <p:nvPr/>
                </p:nvSpPr>
                <p:spPr bwMode="auto">
                  <a:xfrm>
                    <a:off x="1126" y="1713"/>
                    <a:ext cx="38" cy="1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" y="1"/>
                      </a:cxn>
                      <a:cxn ang="0">
                        <a:pos x="3" y="2"/>
                      </a:cxn>
                      <a:cxn ang="0">
                        <a:pos x="4" y="2"/>
                      </a:cxn>
                      <a:cxn ang="0">
                        <a:pos x="5" y="3"/>
                      </a:cxn>
                      <a:cxn ang="0">
                        <a:pos x="6" y="3"/>
                      </a:cxn>
                      <a:cxn ang="0">
                        <a:pos x="7" y="4"/>
                      </a:cxn>
                      <a:cxn ang="0">
                        <a:pos x="8" y="5"/>
                      </a:cxn>
                      <a:cxn ang="0">
                        <a:pos x="9" y="5"/>
                      </a:cxn>
                      <a:cxn ang="0">
                        <a:pos x="10" y="6"/>
                      </a:cxn>
                      <a:cxn ang="0">
                        <a:pos x="11" y="6"/>
                      </a:cxn>
                      <a:cxn ang="0">
                        <a:pos x="12" y="7"/>
                      </a:cxn>
                      <a:cxn ang="0">
                        <a:pos x="13" y="7"/>
                      </a:cxn>
                      <a:cxn ang="0">
                        <a:pos x="14" y="8"/>
                      </a:cxn>
                      <a:cxn ang="0">
                        <a:pos x="15" y="8"/>
                      </a:cxn>
                      <a:cxn ang="0">
                        <a:pos x="16" y="9"/>
                      </a:cxn>
                      <a:cxn ang="0">
                        <a:pos x="17" y="9"/>
                      </a:cxn>
                      <a:cxn ang="0">
                        <a:pos x="18" y="9"/>
                      </a:cxn>
                      <a:cxn ang="0">
                        <a:pos x="20" y="10"/>
                      </a:cxn>
                      <a:cxn ang="0">
                        <a:pos x="21" y="10"/>
                      </a:cxn>
                      <a:cxn ang="0">
                        <a:pos x="22" y="10"/>
                      </a:cxn>
                      <a:cxn ang="0">
                        <a:pos x="23" y="11"/>
                      </a:cxn>
                      <a:cxn ang="0">
                        <a:pos x="24" y="11"/>
                      </a:cxn>
                      <a:cxn ang="0">
                        <a:pos x="25" y="11"/>
                      </a:cxn>
                      <a:cxn ang="0">
                        <a:pos x="26" y="11"/>
                      </a:cxn>
                      <a:cxn ang="0">
                        <a:pos x="28" y="11"/>
                      </a:cxn>
                      <a:cxn ang="0">
                        <a:pos x="29" y="12"/>
                      </a:cxn>
                      <a:cxn ang="0">
                        <a:pos x="30" y="12"/>
                      </a:cxn>
                      <a:cxn ang="0">
                        <a:pos x="31" y="12"/>
                      </a:cxn>
                      <a:cxn ang="0">
                        <a:pos x="32" y="12"/>
                      </a:cxn>
                      <a:cxn ang="0">
                        <a:pos x="34" y="12"/>
                      </a:cxn>
                      <a:cxn ang="0">
                        <a:pos x="35" y="12"/>
                      </a:cxn>
                      <a:cxn ang="0">
                        <a:pos x="35" y="12"/>
                      </a:cxn>
                      <a:cxn ang="0">
                        <a:pos x="35" y="12"/>
                      </a:cxn>
                      <a:cxn ang="0">
                        <a:pos x="35" y="12"/>
                      </a:cxn>
                      <a:cxn ang="0">
                        <a:pos x="35" y="12"/>
                      </a:cxn>
                      <a:cxn ang="0">
                        <a:pos x="35" y="12"/>
                      </a:cxn>
                      <a:cxn ang="0">
                        <a:pos x="35" y="12"/>
                      </a:cxn>
                      <a:cxn ang="0">
                        <a:pos x="35" y="12"/>
                      </a:cxn>
                      <a:cxn ang="0">
                        <a:pos x="35" y="12"/>
                      </a:cxn>
                      <a:cxn ang="0">
                        <a:pos x="35" y="12"/>
                      </a:cxn>
                      <a:cxn ang="0">
                        <a:pos x="35" y="12"/>
                      </a:cxn>
                      <a:cxn ang="0">
                        <a:pos x="36" y="12"/>
                      </a:cxn>
                      <a:cxn ang="0">
                        <a:pos x="36" y="12"/>
                      </a:cxn>
                      <a:cxn ang="0">
                        <a:pos x="36" y="12"/>
                      </a:cxn>
                      <a:cxn ang="0">
                        <a:pos x="36" y="12"/>
                      </a:cxn>
                      <a:cxn ang="0">
                        <a:pos x="36" y="12"/>
                      </a:cxn>
                      <a:cxn ang="0">
                        <a:pos x="36" y="12"/>
                      </a:cxn>
                      <a:cxn ang="0">
                        <a:pos x="36" y="12"/>
                      </a:cxn>
                      <a:cxn ang="0">
                        <a:pos x="36" y="12"/>
                      </a:cxn>
                      <a:cxn ang="0">
                        <a:pos x="36" y="12"/>
                      </a:cxn>
                      <a:cxn ang="0">
                        <a:pos x="36" y="12"/>
                      </a:cxn>
                      <a:cxn ang="0">
                        <a:pos x="36" y="12"/>
                      </a:cxn>
                      <a:cxn ang="0">
                        <a:pos x="36" y="12"/>
                      </a:cxn>
                      <a:cxn ang="0">
                        <a:pos x="36" y="12"/>
                      </a:cxn>
                      <a:cxn ang="0">
                        <a:pos x="36" y="12"/>
                      </a:cxn>
                      <a:cxn ang="0">
                        <a:pos x="36" y="12"/>
                      </a:cxn>
                      <a:cxn ang="0">
                        <a:pos x="36" y="12"/>
                      </a:cxn>
                      <a:cxn ang="0">
                        <a:pos x="36" y="12"/>
                      </a:cxn>
                      <a:cxn ang="0">
                        <a:pos x="36" y="12"/>
                      </a:cxn>
                      <a:cxn ang="0">
                        <a:pos x="36" y="12"/>
                      </a:cxn>
                      <a:cxn ang="0">
                        <a:pos x="36" y="12"/>
                      </a:cxn>
                      <a:cxn ang="0">
                        <a:pos x="37" y="12"/>
                      </a:cxn>
                    </a:cxnLst>
                    <a:rect l="0" t="0" r="r" b="b"/>
                    <a:pathLst>
                      <a:path w="38" h="13">
                        <a:moveTo>
                          <a:pt x="0" y="0"/>
                        </a:moveTo>
                        <a:lnTo>
                          <a:pt x="2" y="1"/>
                        </a:lnTo>
                        <a:lnTo>
                          <a:pt x="3" y="2"/>
                        </a:lnTo>
                        <a:lnTo>
                          <a:pt x="4" y="2"/>
                        </a:lnTo>
                        <a:lnTo>
                          <a:pt x="5" y="3"/>
                        </a:lnTo>
                        <a:lnTo>
                          <a:pt x="6" y="3"/>
                        </a:lnTo>
                        <a:lnTo>
                          <a:pt x="7" y="4"/>
                        </a:lnTo>
                        <a:lnTo>
                          <a:pt x="8" y="5"/>
                        </a:lnTo>
                        <a:lnTo>
                          <a:pt x="9" y="5"/>
                        </a:lnTo>
                        <a:lnTo>
                          <a:pt x="10" y="6"/>
                        </a:lnTo>
                        <a:lnTo>
                          <a:pt x="11" y="6"/>
                        </a:lnTo>
                        <a:lnTo>
                          <a:pt x="12" y="7"/>
                        </a:lnTo>
                        <a:lnTo>
                          <a:pt x="13" y="7"/>
                        </a:lnTo>
                        <a:lnTo>
                          <a:pt x="14" y="8"/>
                        </a:lnTo>
                        <a:lnTo>
                          <a:pt x="15" y="8"/>
                        </a:lnTo>
                        <a:lnTo>
                          <a:pt x="16" y="9"/>
                        </a:lnTo>
                        <a:lnTo>
                          <a:pt x="17" y="9"/>
                        </a:lnTo>
                        <a:lnTo>
                          <a:pt x="18" y="9"/>
                        </a:lnTo>
                        <a:lnTo>
                          <a:pt x="20" y="10"/>
                        </a:lnTo>
                        <a:lnTo>
                          <a:pt x="21" y="10"/>
                        </a:lnTo>
                        <a:lnTo>
                          <a:pt x="22" y="10"/>
                        </a:lnTo>
                        <a:lnTo>
                          <a:pt x="23" y="11"/>
                        </a:lnTo>
                        <a:lnTo>
                          <a:pt x="24" y="11"/>
                        </a:lnTo>
                        <a:lnTo>
                          <a:pt x="25" y="11"/>
                        </a:lnTo>
                        <a:lnTo>
                          <a:pt x="26" y="11"/>
                        </a:lnTo>
                        <a:lnTo>
                          <a:pt x="28" y="11"/>
                        </a:lnTo>
                        <a:lnTo>
                          <a:pt x="29" y="12"/>
                        </a:lnTo>
                        <a:lnTo>
                          <a:pt x="30" y="12"/>
                        </a:lnTo>
                        <a:lnTo>
                          <a:pt x="31" y="12"/>
                        </a:lnTo>
                        <a:lnTo>
                          <a:pt x="32" y="12"/>
                        </a:lnTo>
                        <a:lnTo>
                          <a:pt x="34" y="12"/>
                        </a:lnTo>
                        <a:lnTo>
                          <a:pt x="35" y="12"/>
                        </a:lnTo>
                        <a:lnTo>
                          <a:pt x="35" y="12"/>
                        </a:lnTo>
                        <a:lnTo>
                          <a:pt x="35" y="12"/>
                        </a:lnTo>
                        <a:lnTo>
                          <a:pt x="35" y="12"/>
                        </a:lnTo>
                        <a:lnTo>
                          <a:pt x="35" y="12"/>
                        </a:lnTo>
                        <a:lnTo>
                          <a:pt x="35" y="12"/>
                        </a:lnTo>
                        <a:lnTo>
                          <a:pt x="35" y="12"/>
                        </a:lnTo>
                        <a:lnTo>
                          <a:pt x="35" y="12"/>
                        </a:lnTo>
                        <a:lnTo>
                          <a:pt x="35" y="12"/>
                        </a:lnTo>
                        <a:lnTo>
                          <a:pt x="35" y="12"/>
                        </a:lnTo>
                        <a:lnTo>
                          <a:pt x="35" y="12"/>
                        </a:lnTo>
                        <a:lnTo>
                          <a:pt x="36" y="12"/>
                        </a:lnTo>
                        <a:lnTo>
                          <a:pt x="36" y="12"/>
                        </a:lnTo>
                        <a:lnTo>
                          <a:pt x="36" y="12"/>
                        </a:lnTo>
                        <a:lnTo>
                          <a:pt x="36" y="12"/>
                        </a:lnTo>
                        <a:lnTo>
                          <a:pt x="36" y="12"/>
                        </a:lnTo>
                        <a:lnTo>
                          <a:pt x="36" y="12"/>
                        </a:lnTo>
                        <a:lnTo>
                          <a:pt x="36" y="12"/>
                        </a:lnTo>
                        <a:lnTo>
                          <a:pt x="36" y="12"/>
                        </a:lnTo>
                        <a:lnTo>
                          <a:pt x="36" y="12"/>
                        </a:lnTo>
                        <a:lnTo>
                          <a:pt x="36" y="12"/>
                        </a:lnTo>
                        <a:lnTo>
                          <a:pt x="36" y="12"/>
                        </a:lnTo>
                        <a:lnTo>
                          <a:pt x="36" y="12"/>
                        </a:lnTo>
                        <a:lnTo>
                          <a:pt x="36" y="12"/>
                        </a:lnTo>
                        <a:lnTo>
                          <a:pt x="36" y="12"/>
                        </a:lnTo>
                        <a:lnTo>
                          <a:pt x="36" y="12"/>
                        </a:lnTo>
                        <a:lnTo>
                          <a:pt x="36" y="12"/>
                        </a:lnTo>
                        <a:lnTo>
                          <a:pt x="36" y="12"/>
                        </a:lnTo>
                        <a:lnTo>
                          <a:pt x="36" y="12"/>
                        </a:lnTo>
                        <a:lnTo>
                          <a:pt x="36" y="12"/>
                        </a:lnTo>
                        <a:lnTo>
                          <a:pt x="36" y="12"/>
                        </a:lnTo>
                        <a:lnTo>
                          <a:pt x="37" y="12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61" name="Freeform 187"/>
                  <p:cNvSpPr>
                    <a:spLocks/>
                  </p:cNvSpPr>
                  <p:nvPr/>
                </p:nvSpPr>
                <p:spPr bwMode="auto">
                  <a:xfrm>
                    <a:off x="1164" y="1722"/>
                    <a:ext cx="9" cy="7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3" y="0"/>
                      </a:cxn>
                      <a:cxn ang="0">
                        <a:pos x="3" y="0"/>
                      </a:cxn>
                      <a:cxn ang="0">
                        <a:pos x="4" y="0"/>
                      </a:cxn>
                      <a:cxn ang="0">
                        <a:pos x="4" y="0"/>
                      </a:cxn>
                      <a:cxn ang="0">
                        <a:pos x="4" y="0"/>
                      </a:cxn>
                      <a:cxn ang="0">
                        <a:pos x="5" y="0"/>
                      </a:cxn>
                      <a:cxn ang="0">
                        <a:pos x="5" y="0"/>
                      </a:cxn>
                      <a:cxn ang="0">
                        <a:pos x="5" y="1"/>
                      </a:cxn>
                      <a:cxn ang="0">
                        <a:pos x="6" y="1"/>
                      </a:cxn>
                      <a:cxn ang="0">
                        <a:pos x="6" y="1"/>
                      </a:cxn>
                      <a:cxn ang="0">
                        <a:pos x="6" y="2"/>
                      </a:cxn>
                      <a:cxn ang="0">
                        <a:pos x="6" y="2"/>
                      </a:cxn>
                      <a:cxn ang="0">
                        <a:pos x="7" y="2"/>
                      </a:cxn>
                      <a:cxn ang="0">
                        <a:pos x="7" y="2"/>
                      </a:cxn>
                      <a:cxn ang="0">
                        <a:pos x="7" y="3"/>
                      </a:cxn>
                      <a:cxn ang="0">
                        <a:pos x="7" y="3"/>
                      </a:cxn>
                      <a:cxn ang="0">
                        <a:pos x="7" y="4"/>
                      </a:cxn>
                      <a:cxn ang="0">
                        <a:pos x="7" y="4"/>
                      </a:cxn>
                      <a:cxn ang="0">
                        <a:pos x="8" y="4"/>
                      </a:cxn>
                      <a:cxn ang="0">
                        <a:pos x="8" y="4"/>
                      </a:cxn>
                      <a:cxn ang="0">
                        <a:pos x="8" y="4"/>
                      </a:cxn>
                      <a:cxn ang="0">
                        <a:pos x="8" y="4"/>
                      </a:cxn>
                      <a:cxn ang="0">
                        <a:pos x="8" y="5"/>
                      </a:cxn>
                      <a:cxn ang="0">
                        <a:pos x="8" y="5"/>
                      </a:cxn>
                      <a:cxn ang="0">
                        <a:pos x="8" y="5"/>
                      </a:cxn>
                      <a:cxn ang="0">
                        <a:pos x="8" y="5"/>
                      </a:cxn>
                      <a:cxn ang="0">
                        <a:pos x="8" y="5"/>
                      </a:cxn>
                      <a:cxn ang="0">
                        <a:pos x="8" y="5"/>
                      </a:cxn>
                      <a:cxn ang="0">
                        <a:pos x="8" y="5"/>
                      </a:cxn>
                      <a:cxn ang="0">
                        <a:pos x="8" y="5"/>
                      </a:cxn>
                      <a:cxn ang="0">
                        <a:pos x="8" y="5"/>
                      </a:cxn>
                      <a:cxn ang="0">
                        <a:pos x="8" y="5"/>
                      </a:cxn>
                      <a:cxn ang="0">
                        <a:pos x="8" y="5"/>
                      </a:cxn>
                      <a:cxn ang="0">
                        <a:pos x="8" y="6"/>
                      </a:cxn>
                    </a:cxnLst>
                    <a:rect l="0" t="0" r="r" b="b"/>
                    <a:pathLst>
                      <a:path w="9" h="7">
                        <a:moveTo>
                          <a:pt x="0" y="3"/>
                        </a:moveTo>
                        <a:lnTo>
                          <a:pt x="0" y="3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  <a:lnTo>
                          <a:pt x="5" y="0"/>
                        </a:lnTo>
                        <a:lnTo>
                          <a:pt x="5" y="0"/>
                        </a:lnTo>
                        <a:lnTo>
                          <a:pt x="5" y="1"/>
                        </a:lnTo>
                        <a:lnTo>
                          <a:pt x="5" y="1"/>
                        </a:lnTo>
                        <a:lnTo>
                          <a:pt x="6" y="1"/>
                        </a:lnTo>
                        <a:lnTo>
                          <a:pt x="6" y="1"/>
                        </a:lnTo>
                        <a:lnTo>
                          <a:pt x="6" y="1"/>
                        </a:lnTo>
                        <a:lnTo>
                          <a:pt x="6" y="1"/>
                        </a:lnTo>
                        <a:lnTo>
                          <a:pt x="6" y="1"/>
                        </a:lnTo>
                        <a:lnTo>
                          <a:pt x="6" y="2"/>
                        </a:lnTo>
                        <a:lnTo>
                          <a:pt x="6" y="2"/>
                        </a:lnTo>
                        <a:lnTo>
                          <a:pt x="6" y="2"/>
                        </a:lnTo>
                        <a:lnTo>
                          <a:pt x="7" y="2"/>
                        </a:lnTo>
                        <a:lnTo>
                          <a:pt x="7" y="2"/>
                        </a:lnTo>
                        <a:lnTo>
                          <a:pt x="7" y="2"/>
                        </a:lnTo>
                        <a:lnTo>
                          <a:pt x="7" y="2"/>
                        </a:lnTo>
                        <a:lnTo>
                          <a:pt x="7" y="2"/>
                        </a:lnTo>
                        <a:lnTo>
                          <a:pt x="7" y="3"/>
                        </a:lnTo>
                        <a:lnTo>
                          <a:pt x="7" y="3"/>
                        </a:lnTo>
                        <a:lnTo>
                          <a:pt x="7" y="3"/>
                        </a:lnTo>
                        <a:lnTo>
                          <a:pt x="7" y="3"/>
                        </a:lnTo>
                        <a:lnTo>
                          <a:pt x="7" y="4"/>
                        </a:lnTo>
                        <a:lnTo>
                          <a:pt x="7" y="4"/>
                        </a:lnTo>
                        <a:lnTo>
                          <a:pt x="7" y="4"/>
                        </a:lnTo>
                        <a:lnTo>
                          <a:pt x="8" y="4"/>
                        </a:lnTo>
                        <a:lnTo>
                          <a:pt x="8" y="4"/>
                        </a:lnTo>
                        <a:lnTo>
                          <a:pt x="8" y="4"/>
                        </a:lnTo>
                        <a:lnTo>
                          <a:pt x="8" y="4"/>
                        </a:lnTo>
                        <a:lnTo>
                          <a:pt x="8" y="4"/>
                        </a:lnTo>
                        <a:lnTo>
                          <a:pt x="8" y="4"/>
                        </a:lnTo>
                        <a:lnTo>
                          <a:pt x="8" y="4"/>
                        </a:lnTo>
                        <a:lnTo>
                          <a:pt x="8" y="4"/>
                        </a:lnTo>
                        <a:lnTo>
                          <a:pt x="8" y="4"/>
                        </a:lnTo>
                        <a:lnTo>
                          <a:pt x="8" y="5"/>
                        </a:lnTo>
                        <a:lnTo>
                          <a:pt x="8" y="5"/>
                        </a:lnTo>
                        <a:lnTo>
                          <a:pt x="8" y="5"/>
                        </a:lnTo>
                        <a:lnTo>
                          <a:pt x="8" y="5"/>
                        </a:lnTo>
                        <a:lnTo>
                          <a:pt x="8" y="5"/>
                        </a:lnTo>
                        <a:lnTo>
                          <a:pt x="8" y="5"/>
                        </a:lnTo>
                        <a:lnTo>
                          <a:pt x="8" y="5"/>
                        </a:lnTo>
                        <a:lnTo>
                          <a:pt x="8" y="5"/>
                        </a:lnTo>
                        <a:lnTo>
                          <a:pt x="8" y="5"/>
                        </a:lnTo>
                        <a:lnTo>
                          <a:pt x="8" y="5"/>
                        </a:lnTo>
                        <a:lnTo>
                          <a:pt x="8" y="5"/>
                        </a:lnTo>
                        <a:lnTo>
                          <a:pt x="8" y="5"/>
                        </a:lnTo>
                        <a:lnTo>
                          <a:pt x="8" y="5"/>
                        </a:lnTo>
                        <a:lnTo>
                          <a:pt x="8" y="5"/>
                        </a:lnTo>
                        <a:lnTo>
                          <a:pt x="8" y="5"/>
                        </a:lnTo>
                        <a:lnTo>
                          <a:pt x="8" y="5"/>
                        </a:lnTo>
                        <a:lnTo>
                          <a:pt x="8" y="5"/>
                        </a:lnTo>
                        <a:lnTo>
                          <a:pt x="8" y="5"/>
                        </a:lnTo>
                        <a:lnTo>
                          <a:pt x="8" y="5"/>
                        </a:lnTo>
                        <a:lnTo>
                          <a:pt x="8" y="5"/>
                        </a:lnTo>
                        <a:lnTo>
                          <a:pt x="8" y="5"/>
                        </a:lnTo>
                        <a:lnTo>
                          <a:pt x="8" y="5"/>
                        </a:lnTo>
                        <a:lnTo>
                          <a:pt x="8" y="6"/>
                        </a:lnTo>
                      </a:path>
                    </a:pathLst>
                  </a:custGeom>
                  <a:solidFill>
                    <a:srgbClr val="FFCCCC"/>
                  </a:solidFill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62" name="Freeform 188"/>
                  <p:cNvSpPr>
                    <a:spLocks/>
                  </p:cNvSpPr>
                  <p:nvPr/>
                </p:nvSpPr>
                <p:spPr bwMode="auto">
                  <a:xfrm>
                    <a:off x="1117" y="1728"/>
                    <a:ext cx="56" cy="11"/>
                  </a:xfrm>
                  <a:custGeom>
                    <a:avLst/>
                    <a:gdLst/>
                    <a:ahLst/>
                    <a:cxnLst>
                      <a:cxn ang="0">
                        <a:pos x="55" y="0"/>
                      </a:cxn>
                      <a:cxn ang="0">
                        <a:pos x="53" y="1"/>
                      </a:cxn>
                      <a:cxn ang="0">
                        <a:pos x="51" y="1"/>
                      </a:cxn>
                      <a:cxn ang="0">
                        <a:pos x="51" y="2"/>
                      </a:cxn>
                      <a:cxn ang="0">
                        <a:pos x="49" y="2"/>
                      </a:cxn>
                      <a:cxn ang="0">
                        <a:pos x="49" y="3"/>
                      </a:cxn>
                      <a:cxn ang="0">
                        <a:pos x="47" y="3"/>
                      </a:cxn>
                      <a:cxn ang="0">
                        <a:pos x="47" y="4"/>
                      </a:cxn>
                      <a:cxn ang="0">
                        <a:pos x="45" y="4"/>
                      </a:cxn>
                      <a:cxn ang="0">
                        <a:pos x="45" y="5"/>
                      </a:cxn>
                      <a:cxn ang="0">
                        <a:pos x="43" y="5"/>
                      </a:cxn>
                      <a:cxn ang="0">
                        <a:pos x="43" y="6"/>
                      </a:cxn>
                      <a:cxn ang="0">
                        <a:pos x="41" y="6"/>
                      </a:cxn>
                      <a:cxn ang="0">
                        <a:pos x="40" y="6"/>
                      </a:cxn>
                      <a:cxn ang="0">
                        <a:pos x="39" y="7"/>
                      </a:cxn>
                      <a:cxn ang="0">
                        <a:pos x="38" y="7"/>
                      </a:cxn>
                      <a:cxn ang="0">
                        <a:pos x="37" y="8"/>
                      </a:cxn>
                      <a:cxn ang="0">
                        <a:pos x="36" y="8"/>
                      </a:cxn>
                      <a:cxn ang="0">
                        <a:pos x="35" y="8"/>
                      </a:cxn>
                      <a:cxn ang="0">
                        <a:pos x="34" y="8"/>
                      </a:cxn>
                      <a:cxn ang="0">
                        <a:pos x="33" y="8"/>
                      </a:cxn>
                      <a:cxn ang="0">
                        <a:pos x="32" y="9"/>
                      </a:cxn>
                      <a:cxn ang="0">
                        <a:pos x="31" y="9"/>
                      </a:cxn>
                      <a:cxn ang="0">
                        <a:pos x="29" y="9"/>
                      </a:cxn>
                      <a:cxn ang="0">
                        <a:pos x="28" y="9"/>
                      </a:cxn>
                      <a:cxn ang="0">
                        <a:pos x="27" y="10"/>
                      </a:cxn>
                      <a:cxn ang="0">
                        <a:pos x="26" y="10"/>
                      </a:cxn>
                      <a:cxn ang="0">
                        <a:pos x="25" y="10"/>
                      </a:cxn>
                      <a:cxn ang="0">
                        <a:pos x="23" y="10"/>
                      </a:cxn>
                      <a:cxn ang="0">
                        <a:pos x="22" y="10"/>
                      </a:cxn>
                      <a:cxn ang="0">
                        <a:pos x="21" y="10"/>
                      </a:cxn>
                      <a:cxn ang="0">
                        <a:pos x="20" y="10"/>
                      </a:cxn>
                      <a:cxn ang="0">
                        <a:pos x="19" y="10"/>
                      </a:cxn>
                      <a:cxn ang="0">
                        <a:pos x="18" y="10"/>
                      </a:cxn>
                      <a:cxn ang="0">
                        <a:pos x="17" y="10"/>
                      </a:cxn>
                      <a:cxn ang="0">
                        <a:pos x="17" y="10"/>
                      </a:cxn>
                      <a:cxn ang="0">
                        <a:pos x="16" y="10"/>
                      </a:cxn>
                      <a:cxn ang="0">
                        <a:pos x="15" y="10"/>
                      </a:cxn>
                      <a:cxn ang="0">
                        <a:pos x="15" y="10"/>
                      </a:cxn>
                      <a:cxn ang="0">
                        <a:pos x="14" y="10"/>
                      </a:cxn>
                      <a:cxn ang="0">
                        <a:pos x="13" y="10"/>
                      </a:cxn>
                      <a:cxn ang="0">
                        <a:pos x="13" y="9"/>
                      </a:cxn>
                      <a:cxn ang="0">
                        <a:pos x="12" y="9"/>
                      </a:cxn>
                      <a:cxn ang="0">
                        <a:pos x="11" y="9"/>
                      </a:cxn>
                      <a:cxn ang="0">
                        <a:pos x="11" y="9"/>
                      </a:cxn>
                      <a:cxn ang="0">
                        <a:pos x="10" y="9"/>
                      </a:cxn>
                      <a:cxn ang="0">
                        <a:pos x="10" y="9"/>
                      </a:cxn>
                      <a:cxn ang="0">
                        <a:pos x="9" y="9"/>
                      </a:cxn>
                      <a:cxn ang="0">
                        <a:pos x="9" y="9"/>
                      </a:cxn>
                      <a:cxn ang="0">
                        <a:pos x="8" y="8"/>
                      </a:cxn>
                      <a:cxn ang="0">
                        <a:pos x="7" y="8"/>
                      </a:cxn>
                      <a:cxn ang="0">
                        <a:pos x="7" y="8"/>
                      </a:cxn>
                      <a:cxn ang="0">
                        <a:pos x="6" y="8"/>
                      </a:cxn>
                      <a:cxn ang="0">
                        <a:pos x="5" y="8"/>
                      </a:cxn>
                      <a:cxn ang="0">
                        <a:pos x="5" y="8"/>
                      </a:cxn>
                      <a:cxn ang="0">
                        <a:pos x="4" y="8"/>
                      </a:cxn>
                      <a:cxn ang="0">
                        <a:pos x="4" y="8"/>
                      </a:cxn>
                      <a:cxn ang="0">
                        <a:pos x="3" y="7"/>
                      </a:cxn>
                      <a:cxn ang="0">
                        <a:pos x="3" y="7"/>
                      </a:cxn>
                      <a:cxn ang="0">
                        <a:pos x="2" y="7"/>
                      </a:cxn>
                      <a:cxn ang="0">
                        <a:pos x="1" y="7"/>
                      </a:cxn>
                      <a:cxn ang="0">
                        <a:pos x="1" y="6"/>
                      </a:cxn>
                      <a:cxn ang="0">
                        <a:pos x="0" y="6"/>
                      </a:cxn>
                    </a:cxnLst>
                    <a:rect l="0" t="0" r="r" b="b"/>
                    <a:pathLst>
                      <a:path w="56" h="11">
                        <a:moveTo>
                          <a:pt x="55" y="0"/>
                        </a:moveTo>
                        <a:lnTo>
                          <a:pt x="53" y="1"/>
                        </a:lnTo>
                        <a:lnTo>
                          <a:pt x="51" y="1"/>
                        </a:lnTo>
                        <a:lnTo>
                          <a:pt x="51" y="2"/>
                        </a:lnTo>
                        <a:lnTo>
                          <a:pt x="49" y="2"/>
                        </a:lnTo>
                        <a:lnTo>
                          <a:pt x="49" y="3"/>
                        </a:lnTo>
                        <a:lnTo>
                          <a:pt x="47" y="3"/>
                        </a:lnTo>
                        <a:lnTo>
                          <a:pt x="47" y="4"/>
                        </a:lnTo>
                        <a:lnTo>
                          <a:pt x="45" y="4"/>
                        </a:lnTo>
                        <a:lnTo>
                          <a:pt x="45" y="5"/>
                        </a:lnTo>
                        <a:lnTo>
                          <a:pt x="43" y="5"/>
                        </a:lnTo>
                        <a:lnTo>
                          <a:pt x="43" y="6"/>
                        </a:lnTo>
                        <a:lnTo>
                          <a:pt x="41" y="6"/>
                        </a:lnTo>
                        <a:lnTo>
                          <a:pt x="40" y="6"/>
                        </a:lnTo>
                        <a:lnTo>
                          <a:pt x="39" y="7"/>
                        </a:lnTo>
                        <a:lnTo>
                          <a:pt x="38" y="7"/>
                        </a:lnTo>
                        <a:lnTo>
                          <a:pt x="37" y="8"/>
                        </a:lnTo>
                        <a:lnTo>
                          <a:pt x="36" y="8"/>
                        </a:lnTo>
                        <a:lnTo>
                          <a:pt x="35" y="8"/>
                        </a:lnTo>
                        <a:lnTo>
                          <a:pt x="34" y="8"/>
                        </a:lnTo>
                        <a:lnTo>
                          <a:pt x="33" y="8"/>
                        </a:lnTo>
                        <a:lnTo>
                          <a:pt x="32" y="9"/>
                        </a:lnTo>
                        <a:lnTo>
                          <a:pt x="31" y="9"/>
                        </a:lnTo>
                        <a:lnTo>
                          <a:pt x="29" y="9"/>
                        </a:lnTo>
                        <a:lnTo>
                          <a:pt x="28" y="9"/>
                        </a:lnTo>
                        <a:lnTo>
                          <a:pt x="27" y="10"/>
                        </a:lnTo>
                        <a:lnTo>
                          <a:pt x="26" y="10"/>
                        </a:lnTo>
                        <a:lnTo>
                          <a:pt x="25" y="10"/>
                        </a:lnTo>
                        <a:lnTo>
                          <a:pt x="23" y="10"/>
                        </a:lnTo>
                        <a:lnTo>
                          <a:pt x="22" y="10"/>
                        </a:lnTo>
                        <a:lnTo>
                          <a:pt x="21" y="10"/>
                        </a:lnTo>
                        <a:lnTo>
                          <a:pt x="20" y="10"/>
                        </a:lnTo>
                        <a:lnTo>
                          <a:pt x="19" y="10"/>
                        </a:lnTo>
                        <a:lnTo>
                          <a:pt x="18" y="10"/>
                        </a:lnTo>
                        <a:lnTo>
                          <a:pt x="17" y="10"/>
                        </a:lnTo>
                        <a:lnTo>
                          <a:pt x="17" y="10"/>
                        </a:lnTo>
                        <a:lnTo>
                          <a:pt x="16" y="10"/>
                        </a:lnTo>
                        <a:lnTo>
                          <a:pt x="15" y="10"/>
                        </a:lnTo>
                        <a:lnTo>
                          <a:pt x="15" y="10"/>
                        </a:lnTo>
                        <a:lnTo>
                          <a:pt x="14" y="10"/>
                        </a:lnTo>
                        <a:lnTo>
                          <a:pt x="13" y="10"/>
                        </a:lnTo>
                        <a:lnTo>
                          <a:pt x="13" y="9"/>
                        </a:lnTo>
                        <a:lnTo>
                          <a:pt x="12" y="9"/>
                        </a:lnTo>
                        <a:lnTo>
                          <a:pt x="11" y="9"/>
                        </a:lnTo>
                        <a:lnTo>
                          <a:pt x="11" y="9"/>
                        </a:lnTo>
                        <a:lnTo>
                          <a:pt x="10" y="9"/>
                        </a:lnTo>
                        <a:lnTo>
                          <a:pt x="10" y="9"/>
                        </a:lnTo>
                        <a:lnTo>
                          <a:pt x="9" y="9"/>
                        </a:lnTo>
                        <a:lnTo>
                          <a:pt x="9" y="9"/>
                        </a:lnTo>
                        <a:lnTo>
                          <a:pt x="8" y="8"/>
                        </a:lnTo>
                        <a:lnTo>
                          <a:pt x="7" y="8"/>
                        </a:lnTo>
                        <a:lnTo>
                          <a:pt x="7" y="8"/>
                        </a:lnTo>
                        <a:lnTo>
                          <a:pt x="6" y="8"/>
                        </a:lnTo>
                        <a:lnTo>
                          <a:pt x="5" y="8"/>
                        </a:lnTo>
                        <a:lnTo>
                          <a:pt x="5" y="8"/>
                        </a:lnTo>
                        <a:lnTo>
                          <a:pt x="4" y="8"/>
                        </a:lnTo>
                        <a:lnTo>
                          <a:pt x="4" y="8"/>
                        </a:lnTo>
                        <a:lnTo>
                          <a:pt x="3" y="7"/>
                        </a:lnTo>
                        <a:lnTo>
                          <a:pt x="3" y="7"/>
                        </a:lnTo>
                        <a:lnTo>
                          <a:pt x="2" y="7"/>
                        </a:lnTo>
                        <a:lnTo>
                          <a:pt x="1" y="7"/>
                        </a:lnTo>
                        <a:lnTo>
                          <a:pt x="1" y="6"/>
                        </a:lnTo>
                        <a:lnTo>
                          <a:pt x="0" y="6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63" name="Freeform 189"/>
                  <p:cNvSpPr>
                    <a:spLocks/>
                  </p:cNvSpPr>
                  <p:nvPr/>
                </p:nvSpPr>
                <p:spPr bwMode="auto">
                  <a:xfrm>
                    <a:off x="1034" y="1730"/>
                    <a:ext cx="132" cy="30"/>
                  </a:xfrm>
                  <a:custGeom>
                    <a:avLst/>
                    <a:gdLst/>
                    <a:ahLst/>
                    <a:cxnLst>
                      <a:cxn ang="0">
                        <a:pos x="131" y="0"/>
                      </a:cxn>
                      <a:cxn ang="0">
                        <a:pos x="125" y="4"/>
                      </a:cxn>
                      <a:cxn ang="0">
                        <a:pos x="122" y="5"/>
                      </a:cxn>
                      <a:cxn ang="0">
                        <a:pos x="120" y="6"/>
                      </a:cxn>
                      <a:cxn ang="0">
                        <a:pos x="117" y="8"/>
                      </a:cxn>
                      <a:cxn ang="0">
                        <a:pos x="114" y="10"/>
                      </a:cxn>
                      <a:cxn ang="0">
                        <a:pos x="111" y="11"/>
                      </a:cxn>
                      <a:cxn ang="0">
                        <a:pos x="108" y="12"/>
                      </a:cxn>
                      <a:cxn ang="0">
                        <a:pos x="105" y="14"/>
                      </a:cxn>
                      <a:cxn ang="0">
                        <a:pos x="102" y="15"/>
                      </a:cxn>
                      <a:cxn ang="0">
                        <a:pos x="99" y="16"/>
                      </a:cxn>
                      <a:cxn ang="0">
                        <a:pos x="96" y="17"/>
                      </a:cxn>
                      <a:cxn ang="0">
                        <a:pos x="92" y="18"/>
                      </a:cxn>
                      <a:cxn ang="0">
                        <a:pos x="89" y="19"/>
                      </a:cxn>
                      <a:cxn ang="0">
                        <a:pos x="86" y="20"/>
                      </a:cxn>
                      <a:cxn ang="0">
                        <a:pos x="83" y="21"/>
                      </a:cxn>
                      <a:cxn ang="0">
                        <a:pos x="80" y="22"/>
                      </a:cxn>
                      <a:cxn ang="0">
                        <a:pos x="76" y="23"/>
                      </a:cxn>
                      <a:cxn ang="0">
                        <a:pos x="73" y="24"/>
                      </a:cxn>
                      <a:cxn ang="0">
                        <a:pos x="70" y="24"/>
                      </a:cxn>
                      <a:cxn ang="0">
                        <a:pos x="67" y="25"/>
                      </a:cxn>
                      <a:cxn ang="0">
                        <a:pos x="64" y="26"/>
                      </a:cxn>
                      <a:cxn ang="0">
                        <a:pos x="60" y="26"/>
                      </a:cxn>
                      <a:cxn ang="0">
                        <a:pos x="57" y="27"/>
                      </a:cxn>
                      <a:cxn ang="0">
                        <a:pos x="54" y="27"/>
                      </a:cxn>
                      <a:cxn ang="0">
                        <a:pos x="50" y="28"/>
                      </a:cxn>
                      <a:cxn ang="0">
                        <a:pos x="47" y="28"/>
                      </a:cxn>
                      <a:cxn ang="0">
                        <a:pos x="43" y="28"/>
                      </a:cxn>
                      <a:cxn ang="0">
                        <a:pos x="40" y="28"/>
                      </a:cxn>
                      <a:cxn ang="0">
                        <a:pos x="36" y="28"/>
                      </a:cxn>
                      <a:cxn ang="0">
                        <a:pos x="33" y="28"/>
                      </a:cxn>
                      <a:cxn ang="0">
                        <a:pos x="30" y="29"/>
                      </a:cxn>
                      <a:cxn ang="0">
                        <a:pos x="28" y="28"/>
                      </a:cxn>
                      <a:cxn ang="0">
                        <a:pos x="26" y="28"/>
                      </a:cxn>
                      <a:cxn ang="0">
                        <a:pos x="26" y="28"/>
                      </a:cxn>
                      <a:cxn ang="0">
                        <a:pos x="25" y="28"/>
                      </a:cxn>
                      <a:cxn ang="0">
                        <a:pos x="24" y="28"/>
                      </a:cxn>
                      <a:cxn ang="0">
                        <a:pos x="23" y="28"/>
                      </a:cxn>
                      <a:cxn ang="0">
                        <a:pos x="22" y="28"/>
                      </a:cxn>
                      <a:cxn ang="0">
                        <a:pos x="21" y="28"/>
                      </a:cxn>
                      <a:cxn ang="0">
                        <a:pos x="20" y="28"/>
                      </a:cxn>
                      <a:cxn ang="0">
                        <a:pos x="19" y="28"/>
                      </a:cxn>
                      <a:cxn ang="0">
                        <a:pos x="18" y="28"/>
                      </a:cxn>
                      <a:cxn ang="0">
                        <a:pos x="17" y="28"/>
                      </a:cxn>
                      <a:cxn ang="0">
                        <a:pos x="16" y="28"/>
                      </a:cxn>
                      <a:cxn ang="0">
                        <a:pos x="15" y="28"/>
                      </a:cxn>
                      <a:cxn ang="0">
                        <a:pos x="14" y="28"/>
                      </a:cxn>
                      <a:cxn ang="0">
                        <a:pos x="14" y="28"/>
                      </a:cxn>
                      <a:cxn ang="0">
                        <a:pos x="12" y="28"/>
                      </a:cxn>
                      <a:cxn ang="0">
                        <a:pos x="12" y="28"/>
                      </a:cxn>
                      <a:cxn ang="0">
                        <a:pos x="11" y="28"/>
                      </a:cxn>
                      <a:cxn ang="0">
                        <a:pos x="10" y="28"/>
                      </a:cxn>
                      <a:cxn ang="0">
                        <a:pos x="9" y="28"/>
                      </a:cxn>
                      <a:cxn ang="0">
                        <a:pos x="8" y="28"/>
                      </a:cxn>
                      <a:cxn ang="0">
                        <a:pos x="7" y="28"/>
                      </a:cxn>
                      <a:cxn ang="0">
                        <a:pos x="6" y="28"/>
                      </a:cxn>
                      <a:cxn ang="0">
                        <a:pos x="5" y="27"/>
                      </a:cxn>
                      <a:cxn ang="0">
                        <a:pos x="4" y="27"/>
                      </a:cxn>
                      <a:cxn ang="0">
                        <a:pos x="4" y="27"/>
                      </a:cxn>
                      <a:cxn ang="0">
                        <a:pos x="2" y="27"/>
                      </a:cxn>
                      <a:cxn ang="0">
                        <a:pos x="2" y="27"/>
                      </a:cxn>
                      <a:cxn ang="0">
                        <a:pos x="1" y="27"/>
                      </a:cxn>
                      <a:cxn ang="0">
                        <a:pos x="0" y="27"/>
                      </a:cxn>
                    </a:cxnLst>
                    <a:rect l="0" t="0" r="r" b="b"/>
                    <a:pathLst>
                      <a:path w="132" h="30">
                        <a:moveTo>
                          <a:pt x="131" y="0"/>
                        </a:moveTo>
                        <a:lnTo>
                          <a:pt x="125" y="4"/>
                        </a:lnTo>
                        <a:lnTo>
                          <a:pt x="122" y="5"/>
                        </a:lnTo>
                        <a:lnTo>
                          <a:pt x="120" y="6"/>
                        </a:lnTo>
                        <a:lnTo>
                          <a:pt x="117" y="8"/>
                        </a:lnTo>
                        <a:lnTo>
                          <a:pt x="114" y="10"/>
                        </a:lnTo>
                        <a:lnTo>
                          <a:pt x="111" y="11"/>
                        </a:lnTo>
                        <a:lnTo>
                          <a:pt x="108" y="12"/>
                        </a:lnTo>
                        <a:lnTo>
                          <a:pt x="105" y="14"/>
                        </a:lnTo>
                        <a:lnTo>
                          <a:pt x="102" y="15"/>
                        </a:lnTo>
                        <a:lnTo>
                          <a:pt x="99" y="16"/>
                        </a:lnTo>
                        <a:lnTo>
                          <a:pt x="96" y="17"/>
                        </a:lnTo>
                        <a:lnTo>
                          <a:pt x="92" y="18"/>
                        </a:lnTo>
                        <a:lnTo>
                          <a:pt x="89" y="19"/>
                        </a:lnTo>
                        <a:lnTo>
                          <a:pt x="86" y="20"/>
                        </a:lnTo>
                        <a:lnTo>
                          <a:pt x="83" y="21"/>
                        </a:lnTo>
                        <a:lnTo>
                          <a:pt x="80" y="22"/>
                        </a:lnTo>
                        <a:lnTo>
                          <a:pt x="76" y="23"/>
                        </a:lnTo>
                        <a:lnTo>
                          <a:pt x="73" y="24"/>
                        </a:lnTo>
                        <a:lnTo>
                          <a:pt x="70" y="24"/>
                        </a:lnTo>
                        <a:lnTo>
                          <a:pt x="67" y="25"/>
                        </a:lnTo>
                        <a:lnTo>
                          <a:pt x="64" y="26"/>
                        </a:lnTo>
                        <a:lnTo>
                          <a:pt x="60" y="26"/>
                        </a:lnTo>
                        <a:lnTo>
                          <a:pt x="57" y="27"/>
                        </a:lnTo>
                        <a:lnTo>
                          <a:pt x="54" y="27"/>
                        </a:lnTo>
                        <a:lnTo>
                          <a:pt x="50" y="28"/>
                        </a:lnTo>
                        <a:lnTo>
                          <a:pt x="47" y="28"/>
                        </a:lnTo>
                        <a:lnTo>
                          <a:pt x="43" y="28"/>
                        </a:lnTo>
                        <a:lnTo>
                          <a:pt x="40" y="28"/>
                        </a:lnTo>
                        <a:lnTo>
                          <a:pt x="36" y="28"/>
                        </a:lnTo>
                        <a:lnTo>
                          <a:pt x="33" y="28"/>
                        </a:lnTo>
                        <a:lnTo>
                          <a:pt x="30" y="29"/>
                        </a:lnTo>
                        <a:lnTo>
                          <a:pt x="28" y="28"/>
                        </a:lnTo>
                        <a:lnTo>
                          <a:pt x="26" y="28"/>
                        </a:lnTo>
                        <a:lnTo>
                          <a:pt x="26" y="28"/>
                        </a:lnTo>
                        <a:lnTo>
                          <a:pt x="25" y="28"/>
                        </a:lnTo>
                        <a:lnTo>
                          <a:pt x="24" y="28"/>
                        </a:lnTo>
                        <a:lnTo>
                          <a:pt x="23" y="28"/>
                        </a:lnTo>
                        <a:lnTo>
                          <a:pt x="22" y="28"/>
                        </a:lnTo>
                        <a:lnTo>
                          <a:pt x="21" y="28"/>
                        </a:lnTo>
                        <a:lnTo>
                          <a:pt x="20" y="28"/>
                        </a:lnTo>
                        <a:lnTo>
                          <a:pt x="19" y="28"/>
                        </a:lnTo>
                        <a:lnTo>
                          <a:pt x="18" y="28"/>
                        </a:lnTo>
                        <a:lnTo>
                          <a:pt x="17" y="28"/>
                        </a:lnTo>
                        <a:lnTo>
                          <a:pt x="16" y="28"/>
                        </a:lnTo>
                        <a:lnTo>
                          <a:pt x="15" y="28"/>
                        </a:lnTo>
                        <a:lnTo>
                          <a:pt x="14" y="28"/>
                        </a:lnTo>
                        <a:lnTo>
                          <a:pt x="14" y="28"/>
                        </a:lnTo>
                        <a:lnTo>
                          <a:pt x="12" y="28"/>
                        </a:lnTo>
                        <a:lnTo>
                          <a:pt x="12" y="28"/>
                        </a:lnTo>
                        <a:lnTo>
                          <a:pt x="11" y="28"/>
                        </a:lnTo>
                        <a:lnTo>
                          <a:pt x="10" y="28"/>
                        </a:lnTo>
                        <a:lnTo>
                          <a:pt x="9" y="28"/>
                        </a:lnTo>
                        <a:lnTo>
                          <a:pt x="8" y="28"/>
                        </a:lnTo>
                        <a:lnTo>
                          <a:pt x="7" y="28"/>
                        </a:lnTo>
                        <a:lnTo>
                          <a:pt x="6" y="28"/>
                        </a:lnTo>
                        <a:lnTo>
                          <a:pt x="5" y="27"/>
                        </a:lnTo>
                        <a:lnTo>
                          <a:pt x="4" y="27"/>
                        </a:lnTo>
                        <a:lnTo>
                          <a:pt x="4" y="27"/>
                        </a:lnTo>
                        <a:lnTo>
                          <a:pt x="2" y="27"/>
                        </a:lnTo>
                        <a:lnTo>
                          <a:pt x="2" y="27"/>
                        </a:lnTo>
                        <a:lnTo>
                          <a:pt x="1" y="27"/>
                        </a:lnTo>
                        <a:lnTo>
                          <a:pt x="0" y="27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64" name="Freeform 190"/>
                  <p:cNvSpPr>
                    <a:spLocks/>
                  </p:cNvSpPr>
                  <p:nvPr/>
                </p:nvSpPr>
                <p:spPr bwMode="auto">
                  <a:xfrm>
                    <a:off x="1105" y="1732"/>
                    <a:ext cx="41" cy="47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40" y="0"/>
                      </a:cxn>
                      <a:cxn ang="0">
                        <a:pos x="39" y="1"/>
                      </a:cxn>
                      <a:cxn ang="0">
                        <a:pos x="39" y="2"/>
                      </a:cxn>
                      <a:cxn ang="0">
                        <a:pos x="38" y="2"/>
                      </a:cxn>
                      <a:cxn ang="0">
                        <a:pos x="37" y="3"/>
                      </a:cxn>
                      <a:cxn ang="0">
                        <a:pos x="36" y="4"/>
                      </a:cxn>
                      <a:cxn ang="0">
                        <a:pos x="35" y="6"/>
                      </a:cxn>
                      <a:cxn ang="0">
                        <a:pos x="34" y="7"/>
                      </a:cxn>
                      <a:cxn ang="0">
                        <a:pos x="33" y="8"/>
                      </a:cxn>
                      <a:cxn ang="0">
                        <a:pos x="31" y="10"/>
                      </a:cxn>
                      <a:cxn ang="0">
                        <a:pos x="30" y="12"/>
                      </a:cxn>
                      <a:cxn ang="0">
                        <a:pos x="28" y="13"/>
                      </a:cxn>
                      <a:cxn ang="0">
                        <a:pos x="27" y="15"/>
                      </a:cxn>
                      <a:cxn ang="0">
                        <a:pos x="25" y="17"/>
                      </a:cxn>
                      <a:cxn ang="0">
                        <a:pos x="23" y="18"/>
                      </a:cxn>
                      <a:cxn ang="0">
                        <a:pos x="22" y="20"/>
                      </a:cxn>
                      <a:cxn ang="0">
                        <a:pos x="20" y="22"/>
                      </a:cxn>
                      <a:cxn ang="0">
                        <a:pos x="19" y="24"/>
                      </a:cxn>
                      <a:cxn ang="0">
                        <a:pos x="17" y="26"/>
                      </a:cxn>
                      <a:cxn ang="0">
                        <a:pos x="15" y="28"/>
                      </a:cxn>
                      <a:cxn ang="0">
                        <a:pos x="13" y="30"/>
                      </a:cxn>
                      <a:cxn ang="0">
                        <a:pos x="12" y="32"/>
                      </a:cxn>
                      <a:cxn ang="0">
                        <a:pos x="10" y="34"/>
                      </a:cxn>
                      <a:cxn ang="0">
                        <a:pos x="9" y="35"/>
                      </a:cxn>
                      <a:cxn ang="0">
                        <a:pos x="7" y="37"/>
                      </a:cxn>
                      <a:cxn ang="0">
                        <a:pos x="5" y="39"/>
                      </a:cxn>
                      <a:cxn ang="0">
                        <a:pos x="4" y="40"/>
                      </a:cxn>
                      <a:cxn ang="0">
                        <a:pos x="3" y="42"/>
                      </a:cxn>
                      <a:cxn ang="0">
                        <a:pos x="2" y="43"/>
                      </a:cxn>
                      <a:cxn ang="0">
                        <a:pos x="1" y="44"/>
                      </a:cxn>
                      <a:cxn ang="0">
                        <a:pos x="0" y="46"/>
                      </a:cxn>
                      <a:cxn ang="0">
                        <a:pos x="0" y="46"/>
                      </a:cxn>
                      <a:cxn ang="0">
                        <a:pos x="0" y="46"/>
                      </a:cxn>
                      <a:cxn ang="0">
                        <a:pos x="0" y="46"/>
                      </a:cxn>
                      <a:cxn ang="0">
                        <a:pos x="0" y="46"/>
                      </a:cxn>
                      <a:cxn ang="0">
                        <a:pos x="0" y="46"/>
                      </a:cxn>
                      <a:cxn ang="0">
                        <a:pos x="0" y="46"/>
                      </a:cxn>
                      <a:cxn ang="0">
                        <a:pos x="0" y="46"/>
                      </a:cxn>
                      <a:cxn ang="0">
                        <a:pos x="0" y="46"/>
                      </a:cxn>
                      <a:cxn ang="0">
                        <a:pos x="0" y="46"/>
                      </a:cxn>
                      <a:cxn ang="0">
                        <a:pos x="0" y="46"/>
                      </a:cxn>
                      <a:cxn ang="0">
                        <a:pos x="0" y="46"/>
                      </a:cxn>
                      <a:cxn ang="0">
                        <a:pos x="0" y="46"/>
                      </a:cxn>
                      <a:cxn ang="0">
                        <a:pos x="0" y="46"/>
                      </a:cxn>
                      <a:cxn ang="0">
                        <a:pos x="0" y="46"/>
                      </a:cxn>
                      <a:cxn ang="0">
                        <a:pos x="0" y="46"/>
                      </a:cxn>
                      <a:cxn ang="0">
                        <a:pos x="0" y="46"/>
                      </a:cxn>
                      <a:cxn ang="0">
                        <a:pos x="0" y="46"/>
                      </a:cxn>
                      <a:cxn ang="0">
                        <a:pos x="0" y="46"/>
                      </a:cxn>
                      <a:cxn ang="0">
                        <a:pos x="0" y="46"/>
                      </a:cxn>
                      <a:cxn ang="0">
                        <a:pos x="0" y="46"/>
                      </a:cxn>
                      <a:cxn ang="0">
                        <a:pos x="0" y="46"/>
                      </a:cxn>
                      <a:cxn ang="0">
                        <a:pos x="0" y="46"/>
                      </a:cxn>
                      <a:cxn ang="0">
                        <a:pos x="0" y="46"/>
                      </a:cxn>
                      <a:cxn ang="0">
                        <a:pos x="0" y="46"/>
                      </a:cxn>
                      <a:cxn ang="0">
                        <a:pos x="0" y="46"/>
                      </a:cxn>
                      <a:cxn ang="0">
                        <a:pos x="0" y="46"/>
                      </a:cxn>
                      <a:cxn ang="0">
                        <a:pos x="0" y="46"/>
                      </a:cxn>
                      <a:cxn ang="0">
                        <a:pos x="0" y="46"/>
                      </a:cxn>
                      <a:cxn ang="0">
                        <a:pos x="0" y="46"/>
                      </a:cxn>
                      <a:cxn ang="0">
                        <a:pos x="0" y="46"/>
                      </a:cxn>
                      <a:cxn ang="0">
                        <a:pos x="0" y="46"/>
                      </a:cxn>
                    </a:cxnLst>
                    <a:rect l="0" t="0" r="r" b="b"/>
                    <a:pathLst>
                      <a:path w="41" h="47">
                        <a:moveTo>
                          <a:pt x="40" y="0"/>
                        </a:moveTo>
                        <a:lnTo>
                          <a:pt x="40" y="0"/>
                        </a:lnTo>
                        <a:lnTo>
                          <a:pt x="39" y="1"/>
                        </a:lnTo>
                        <a:lnTo>
                          <a:pt x="39" y="2"/>
                        </a:lnTo>
                        <a:lnTo>
                          <a:pt x="38" y="2"/>
                        </a:lnTo>
                        <a:lnTo>
                          <a:pt x="37" y="3"/>
                        </a:lnTo>
                        <a:lnTo>
                          <a:pt x="36" y="4"/>
                        </a:lnTo>
                        <a:lnTo>
                          <a:pt x="35" y="6"/>
                        </a:lnTo>
                        <a:lnTo>
                          <a:pt x="34" y="7"/>
                        </a:lnTo>
                        <a:lnTo>
                          <a:pt x="33" y="8"/>
                        </a:lnTo>
                        <a:lnTo>
                          <a:pt x="31" y="10"/>
                        </a:lnTo>
                        <a:lnTo>
                          <a:pt x="30" y="12"/>
                        </a:lnTo>
                        <a:lnTo>
                          <a:pt x="28" y="13"/>
                        </a:lnTo>
                        <a:lnTo>
                          <a:pt x="27" y="15"/>
                        </a:lnTo>
                        <a:lnTo>
                          <a:pt x="25" y="17"/>
                        </a:lnTo>
                        <a:lnTo>
                          <a:pt x="23" y="18"/>
                        </a:lnTo>
                        <a:lnTo>
                          <a:pt x="22" y="20"/>
                        </a:lnTo>
                        <a:lnTo>
                          <a:pt x="20" y="22"/>
                        </a:lnTo>
                        <a:lnTo>
                          <a:pt x="19" y="24"/>
                        </a:lnTo>
                        <a:lnTo>
                          <a:pt x="17" y="26"/>
                        </a:lnTo>
                        <a:lnTo>
                          <a:pt x="15" y="28"/>
                        </a:lnTo>
                        <a:lnTo>
                          <a:pt x="13" y="30"/>
                        </a:lnTo>
                        <a:lnTo>
                          <a:pt x="12" y="32"/>
                        </a:lnTo>
                        <a:lnTo>
                          <a:pt x="10" y="34"/>
                        </a:lnTo>
                        <a:lnTo>
                          <a:pt x="9" y="35"/>
                        </a:lnTo>
                        <a:lnTo>
                          <a:pt x="7" y="37"/>
                        </a:lnTo>
                        <a:lnTo>
                          <a:pt x="5" y="39"/>
                        </a:lnTo>
                        <a:lnTo>
                          <a:pt x="4" y="40"/>
                        </a:lnTo>
                        <a:lnTo>
                          <a:pt x="3" y="42"/>
                        </a:lnTo>
                        <a:lnTo>
                          <a:pt x="2" y="43"/>
                        </a:lnTo>
                        <a:lnTo>
                          <a:pt x="1" y="44"/>
                        </a:lnTo>
                        <a:lnTo>
                          <a:pt x="0" y="46"/>
                        </a:lnTo>
                        <a:lnTo>
                          <a:pt x="0" y="46"/>
                        </a:lnTo>
                        <a:lnTo>
                          <a:pt x="0" y="46"/>
                        </a:lnTo>
                        <a:lnTo>
                          <a:pt x="0" y="46"/>
                        </a:lnTo>
                        <a:lnTo>
                          <a:pt x="0" y="46"/>
                        </a:lnTo>
                        <a:lnTo>
                          <a:pt x="0" y="46"/>
                        </a:lnTo>
                        <a:lnTo>
                          <a:pt x="0" y="46"/>
                        </a:lnTo>
                        <a:lnTo>
                          <a:pt x="0" y="46"/>
                        </a:lnTo>
                        <a:lnTo>
                          <a:pt x="0" y="46"/>
                        </a:lnTo>
                        <a:lnTo>
                          <a:pt x="0" y="46"/>
                        </a:lnTo>
                        <a:lnTo>
                          <a:pt x="0" y="46"/>
                        </a:lnTo>
                        <a:lnTo>
                          <a:pt x="0" y="46"/>
                        </a:lnTo>
                        <a:lnTo>
                          <a:pt x="0" y="46"/>
                        </a:lnTo>
                        <a:lnTo>
                          <a:pt x="0" y="46"/>
                        </a:lnTo>
                        <a:lnTo>
                          <a:pt x="0" y="46"/>
                        </a:lnTo>
                        <a:lnTo>
                          <a:pt x="0" y="46"/>
                        </a:lnTo>
                        <a:lnTo>
                          <a:pt x="0" y="46"/>
                        </a:lnTo>
                        <a:lnTo>
                          <a:pt x="0" y="46"/>
                        </a:lnTo>
                        <a:lnTo>
                          <a:pt x="0" y="46"/>
                        </a:lnTo>
                        <a:lnTo>
                          <a:pt x="0" y="46"/>
                        </a:lnTo>
                        <a:lnTo>
                          <a:pt x="0" y="46"/>
                        </a:lnTo>
                        <a:lnTo>
                          <a:pt x="0" y="46"/>
                        </a:lnTo>
                        <a:lnTo>
                          <a:pt x="0" y="46"/>
                        </a:lnTo>
                        <a:lnTo>
                          <a:pt x="0" y="46"/>
                        </a:lnTo>
                        <a:lnTo>
                          <a:pt x="0" y="46"/>
                        </a:lnTo>
                        <a:lnTo>
                          <a:pt x="0" y="46"/>
                        </a:lnTo>
                        <a:lnTo>
                          <a:pt x="0" y="46"/>
                        </a:lnTo>
                        <a:lnTo>
                          <a:pt x="0" y="46"/>
                        </a:lnTo>
                        <a:lnTo>
                          <a:pt x="0" y="46"/>
                        </a:lnTo>
                        <a:lnTo>
                          <a:pt x="0" y="46"/>
                        </a:lnTo>
                        <a:lnTo>
                          <a:pt x="0" y="46"/>
                        </a:lnTo>
                        <a:lnTo>
                          <a:pt x="0" y="46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65" name="Line 19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96" y="1730"/>
                    <a:ext cx="41" cy="43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66" name="Line 19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132" y="1692"/>
                    <a:ext cx="18" cy="3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67" name="Line 19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125" y="1689"/>
                    <a:ext cx="17" cy="33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68" name="Oval 194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1096" y="1706"/>
                    <a:ext cx="12" cy="14"/>
                  </a:xfrm>
                  <a:prstGeom prst="ellipse">
                    <a:avLst/>
                  </a:prstGeom>
                  <a:solidFill>
                    <a:srgbClr val="FF0066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69" name="Freeform 195"/>
                  <p:cNvSpPr>
                    <a:spLocks/>
                  </p:cNvSpPr>
                  <p:nvPr/>
                </p:nvSpPr>
                <p:spPr bwMode="auto">
                  <a:xfrm>
                    <a:off x="935" y="1696"/>
                    <a:ext cx="61" cy="11"/>
                  </a:xfrm>
                  <a:custGeom>
                    <a:avLst/>
                    <a:gdLst/>
                    <a:ahLst/>
                    <a:cxnLst>
                      <a:cxn ang="0">
                        <a:pos x="60" y="0"/>
                      </a:cxn>
                      <a:cxn ang="0">
                        <a:pos x="58" y="0"/>
                      </a:cxn>
                      <a:cxn ang="0">
                        <a:pos x="57" y="1"/>
                      </a:cxn>
                      <a:cxn ang="0">
                        <a:pos x="57" y="2"/>
                      </a:cxn>
                      <a:cxn ang="0">
                        <a:pos x="56" y="2"/>
                      </a:cxn>
                      <a:cxn ang="0">
                        <a:pos x="55" y="3"/>
                      </a:cxn>
                      <a:cxn ang="0">
                        <a:pos x="54" y="3"/>
                      </a:cxn>
                      <a:cxn ang="0">
                        <a:pos x="53" y="4"/>
                      </a:cxn>
                      <a:cxn ang="0">
                        <a:pos x="52" y="4"/>
                      </a:cxn>
                      <a:cxn ang="0">
                        <a:pos x="51" y="5"/>
                      </a:cxn>
                      <a:cxn ang="0">
                        <a:pos x="51" y="5"/>
                      </a:cxn>
                      <a:cxn ang="0">
                        <a:pos x="49" y="6"/>
                      </a:cxn>
                      <a:cxn ang="0">
                        <a:pos x="49" y="6"/>
                      </a:cxn>
                      <a:cxn ang="0">
                        <a:pos x="48" y="6"/>
                      </a:cxn>
                      <a:cxn ang="0">
                        <a:pos x="47" y="7"/>
                      </a:cxn>
                      <a:cxn ang="0">
                        <a:pos x="46" y="7"/>
                      </a:cxn>
                      <a:cxn ang="0">
                        <a:pos x="45" y="8"/>
                      </a:cxn>
                      <a:cxn ang="0">
                        <a:pos x="44" y="8"/>
                      </a:cxn>
                      <a:cxn ang="0">
                        <a:pos x="43" y="8"/>
                      </a:cxn>
                      <a:cxn ang="0">
                        <a:pos x="42" y="8"/>
                      </a:cxn>
                      <a:cxn ang="0">
                        <a:pos x="41" y="9"/>
                      </a:cxn>
                      <a:cxn ang="0">
                        <a:pos x="40" y="9"/>
                      </a:cxn>
                      <a:cxn ang="0">
                        <a:pos x="39" y="9"/>
                      </a:cxn>
                      <a:cxn ang="0">
                        <a:pos x="37" y="10"/>
                      </a:cxn>
                      <a:cxn ang="0">
                        <a:pos x="37" y="10"/>
                      </a:cxn>
                      <a:cxn ang="0">
                        <a:pos x="35" y="10"/>
                      </a:cxn>
                      <a:cxn ang="0">
                        <a:pos x="34" y="10"/>
                      </a:cxn>
                      <a:cxn ang="0">
                        <a:pos x="33" y="10"/>
                      </a:cxn>
                      <a:cxn ang="0">
                        <a:pos x="32" y="10"/>
                      </a:cxn>
                      <a:cxn ang="0">
                        <a:pos x="31" y="10"/>
                      </a:cxn>
                      <a:cxn ang="0">
                        <a:pos x="30" y="10"/>
                      </a:cxn>
                      <a:cxn ang="0">
                        <a:pos x="29" y="10"/>
                      </a:cxn>
                      <a:cxn ang="0">
                        <a:pos x="27" y="10"/>
                      </a:cxn>
                      <a:cxn ang="0">
                        <a:pos x="26" y="10"/>
                      </a:cxn>
                      <a:cxn ang="0">
                        <a:pos x="25" y="10"/>
                      </a:cxn>
                      <a:cxn ang="0">
                        <a:pos x="24" y="10"/>
                      </a:cxn>
                      <a:cxn ang="0">
                        <a:pos x="23" y="10"/>
                      </a:cxn>
                      <a:cxn ang="0">
                        <a:pos x="22" y="10"/>
                      </a:cxn>
                      <a:cxn ang="0">
                        <a:pos x="21" y="10"/>
                      </a:cxn>
                      <a:cxn ang="0">
                        <a:pos x="20" y="9"/>
                      </a:cxn>
                      <a:cxn ang="0">
                        <a:pos x="19" y="9"/>
                      </a:cxn>
                      <a:cxn ang="0">
                        <a:pos x="18" y="9"/>
                      </a:cxn>
                      <a:cxn ang="0">
                        <a:pos x="17" y="9"/>
                      </a:cxn>
                      <a:cxn ang="0">
                        <a:pos x="16" y="8"/>
                      </a:cxn>
                      <a:cxn ang="0">
                        <a:pos x="15" y="8"/>
                      </a:cxn>
                      <a:cxn ang="0">
                        <a:pos x="14" y="8"/>
                      </a:cxn>
                      <a:cxn ang="0">
                        <a:pos x="13" y="8"/>
                      </a:cxn>
                      <a:cxn ang="0">
                        <a:pos x="12" y="7"/>
                      </a:cxn>
                      <a:cxn ang="0">
                        <a:pos x="11" y="7"/>
                      </a:cxn>
                      <a:cxn ang="0">
                        <a:pos x="11" y="7"/>
                      </a:cxn>
                      <a:cxn ang="0">
                        <a:pos x="10" y="6"/>
                      </a:cxn>
                      <a:cxn ang="0">
                        <a:pos x="9" y="6"/>
                      </a:cxn>
                      <a:cxn ang="0">
                        <a:pos x="8" y="6"/>
                      </a:cxn>
                      <a:cxn ang="0">
                        <a:pos x="7" y="5"/>
                      </a:cxn>
                      <a:cxn ang="0">
                        <a:pos x="6" y="5"/>
                      </a:cxn>
                      <a:cxn ang="0">
                        <a:pos x="5" y="4"/>
                      </a:cxn>
                      <a:cxn ang="0">
                        <a:pos x="5" y="4"/>
                      </a:cxn>
                      <a:cxn ang="0">
                        <a:pos x="4" y="4"/>
                      </a:cxn>
                      <a:cxn ang="0">
                        <a:pos x="3" y="3"/>
                      </a:cxn>
                      <a:cxn ang="0">
                        <a:pos x="2" y="2"/>
                      </a:cxn>
                      <a:cxn ang="0">
                        <a:pos x="1" y="2"/>
                      </a:cxn>
                      <a:cxn ang="0">
                        <a:pos x="0" y="2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61" h="11">
                        <a:moveTo>
                          <a:pt x="60" y="0"/>
                        </a:moveTo>
                        <a:lnTo>
                          <a:pt x="58" y="0"/>
                        </a:lnTo>
                        <a:lnTo>
                          <a:pt x="57" y="1"/>
                        </a:lnTo>
                        <a:lnTo>
                          <a:pt x="57" y="2"/>
                        </a:lnTo>
                        <a:lnTo>
                          <a:pt x="56" y="2"/>
                        </a:lnTo>
                        <a:lnTo>
                          <a:pt x="55" y="3"/>
                        </a:lnTo>
                        <a:lnTo>
                          <a:pt x="54" y="3"/>
                        </a:lnTo>
                        <a:lnTo>
                          <a:pt x="53" y="4"/>
                        </a:lnTo>
                        <a:lnTo>
                          <a:pt x="52" y="4"/>
                        </a:lnTo>
                        <a:lnTo>
                          <a:pt x="51" y="5"/>
                        </a:lnTo>
                        <a:lnTo>
                          <a:pt x="51" y="5"/>
                        </a:lnTo>
                        <a:lnTo>
                          <a:pt x="49" y="6"/>
                        </a:lnTo>
                        <a:lnTo>
                          <a:pt x="49" y="6"/>
                        </a:lnTo>
                        <a:lnTo>
                          <a:pt x="48" y="6"/>
                        </a:lnTo>
                        <a:lnTo>
                          <a:pt x="47" y="7"/>
                        </a:lnTo>
                        <a:lnTo>
                          <a:pt x="46" y="7"/>
                        </a:lnTo>
                        <a:lnTo>
                          <a:pt x="45" y="8"/>
                        </a:lnTo>
                        <a:lnTo>
                          <a:pt x="44" y="8"/>
                        </a:lnTo>
                        <a:lnTo>
                          <a:pt x="43" y="8"/>
                        </a:lnTo>
                        <a:lnTo>
                          <a:pt x="42" y="8"/>
                        </a:lnTo>
                        <a:lnTo>
                          <a:pt x="41" y="9"/>
                        </a:lnTo>
                        <a:lnTo>
                          <a:pt x="40" y="9"/>
                        </a:lnTo>
                        <a:lnTo>
                          <a:pt x="39" y="9"/>
                        </a:lnTo>
                        <a:lnTo>
                          <a:pt x="37" y="10"/>
                        </a:lnTo>
                        <a:lnTo>
                          <a:pt x="37" y="10"/>
                        </a:lnTo>
                        <a:lnTo>
                          <a:pt x="35" y="10"/>
                        </a:lnTo>
                        <a:lnTo>
                          <a:pt x="34" y="10"/>
                        </a:lnTo>
                        <a:lnTo>
                          <a:pt x="33" y="10"/>
                        </a:lnTo>
                        <a:lnTo>
                          <a:pt x="32" y="10"/>
                        </a:lnTo>
                        <a:lnTo>
                          <a:pt x="31" y="10"/>
                        </a:lnTo>
                        <a:lnTo>
                          <a:pt x="30" y="10"/>
                        </a:lnTo>
                        <a:lnTo>
                          <a:pt x="29" y="10"/>
                        </a:lnTo>
                        <a:lnTo>
                          <a:pt x="27" y="10"/>
                        </a:lnTo>
                        <a:lnTo>
                          <a:pt x="26" y="10"/>
                        </a:lnTo>
                        <a:lnTo>
                          <a:pt x="25" y="10"/>
                        </a:lnTo>
                        <a:lnTo>
                          <a:pt x="24" y="10"/>
                        </a:lnTo>
                        <a:lnTo>
                          <a:pt x="23" y="10"/>
                        </a:lnTo>
                        <a:lnTo>
                          <a:pt x="22" y="10"/>
                        </a:lnTo>
                        <a:lnTo>
                          <a:pt x="21" y="10"/>
                        </a:lnTo>
                        <a:lnTo>
                          <a:pt x="20" y="9"/>
                        </a:lnTo>
                        <a:lnTo>
                          <a:pt x="19" y="9"/>
                        </a:lnTo>
                        <a:lnTo>
                          <a:pt x="18" y="9"/>
                        </a:lnTo>
                        <a:lnTo>
                          <a:pt x="17" y="9"/>
                        </a:lnTo>
                        <a:lnTo>
                          <a:pt x="16" y="8"/>
                        </a:lnTo>
                        <a:lnTo>
                          <a:pt x="15" y="8"/>
                        </a:lnTo>
                        <a:lnTo>
                          <a:pt x="14" y="8"/>
                        </a:lnTo>
                        <a:lnTo>
                          <a:pt x="13" y="8"/>
                        </a:lnTo>
                        <a:lnTo>
                          <a:pt x="12" y="7"/>
                        </a:lnTo>
                        <a:lnTo>
                          <a:pt x="11" y="7"/>
                        </a:lnTo>
                        <a:lnTo>
                          <a:pt x="11" y="7"/>
                        </a:lnTo>
                        <a:lnTo>
                          <a:pt x="10" y="6"/>
                        </a:lnTo>
                        <a:lnTo>
                          <a:pt x="9" y="6"/>
                        </a:lnTo>
                        <a:lnTo>
                          <a:pt x="8" y="6"/>
                        </a:lnTo>
                        <a:lnTo>
                          <a:pt x="7" y="5"/>
                        </a:lnTo>
                        <a:lnTo>
                          <a:pt x="6" y="5"/>
                        </a:lnTo>
                        <a:lnTo>
                          <a:pt x="5" y="4"/>
                        </a:lnTo>
                        <a:lnTo>
                          <a:pt x="5" y="4"/>
                        </a:lnTo>
                        <a:lnTo>
                          <a:pt x="4" y="4"/>
                        </a:lnTo>
                        <a:lnTo>
                          <a:pt x="3" y="3"/>
                        </a:lnTo>
                        <a:lnTo>
                          <a:pt x="2" y="2"/>
                        </a:lnTo>
                        <a:lnTo>
                          <a:pt x="1" y="2"/>
                        </a:lnTo>
                        <a:lnTo>
                          <a:pt x="0" y="2"/>
                        </a:lnTo>
                        <a:lnTo>
                          <a:pt x="0" y="1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70" name="Freeform 196"/>
                  <p:cNvSpPr>
                    <a:spLocks/>
                  </p:cNvSpPr>
                  <p:nvPr/>
                </p:nvSpPr>
                <p:spPr bwMode="auto">
                  <a:xfrm>
                    <a:off x="988" y="1757"/>
                    <a:ext cx="46" cy="18"/>
                  </a:xfrm>
                  <a:custGeom>
                    <a:avLst/>
                    <a:gdLst/>
                    <a:ahLst/>
                    <a:cxnLst>
                      <a:cxn ang="0">
                        <a:pos x="45" y="0"/>
                      </a:cxn>
                      <a:cxn ang="0">
                        <a:pos x="42" y="0"/>
                      </a:cxn>
                      <a:cxn ang="0">
                        <a:pos x="40" y="0"/>
                      </a:cxn>
                      <a:cxn ang="0">
                        <a:pos x="38" y="0"/>
                      </a:cxn>
                      <a:cxn ang="0">
                        <a:pos x="37" y="0"/>
                      </a:cxn>
                      <a:cxn ang="0">
                        <a:pos x="36" y="0"/>
                      </a:cxn>
                      <a:cxn ang="0">
                        <a:pos x="34" y="1"/>
                      </a:cxn>
                      <a:cxn ang="0">
                        <a:pos x="32" y="1"/>
                      </a:cxn>
                      <a:cxn ang="0">
                        <a:pos x="31" y="1"/>
                      </a:cxn>
                      <a:cxn ang="0">
                        <a:pos x="29" y="1"/>
                      </a:cxn>
                      <a:cxn ang="0">
                        <a:pos x="28" y="2"/>
                      </a:cxn>
                      <a:cxn ang="0">
                        <a:pos x="26" y="2"/>
                      </a:cxn>
                      <a:cxn ang="0">
                        <a:pos x="25" y="3"/>
                      </a:cxn>
                      <a:cxn ang="0">
                        <a:pos x="23" y="3"/>
                      </a:cxn>
                      <a:cxn ang="0">
                        <a:pos x="22" y="4"/>
                      </a:cxn>
                      <a:cxn ang="0">
                        <a:pos x="20" y="4"/>
                      </a:cxn>
                      <a:cxn ang="0">
                        <a:pos x="19" y="5"/>
                      </a:cxn>
                      <a:cxn ang="0">
                        <a:pos x="18" y="5"/>
                      </a:cxn>
                      <a:cxn ang="0">
                        <a:pos x="16" y="6"/>
                      </a:cxn>
                      <a:cxn ang="0">
                        <a:pos x="15" y="7"/>
                      </a:cxn>
                      <a:cxn ang="0">
                        <a:pos x="13" y="7"/>
                      </a:cxn>
                      <a:cxn ang="0">
                        <a:pos x="12" y="8"/>
                      </a:cxn>
                      <a:cxn ang="0">
                        <a:pos x="11" y="9"/>
                      </a:cxn>
                      <a:cxn ang="0">
                        <a:pos x="9" y="10"/>
                      </a:cxn>
                      <a:cxn ang="0">
                        <a:pos x="8" y="11"/>
                      </a:cxn>
                      <a:cxn ang="0">
                        <a:pos x="7" y="11"/>
                      </a:cxn>
                      <a:cxn ang="0">
                        <a:pos x="6" y="12"/>
                      </a:cxn>
                      <a:cxn ang="0">
                        <a:pos x="4" y="13"/>
                      </a:cxn>
                      <a:cxn ang="0">
                        <a:pos x="3" y="14"/>
                      </a:cxn>
                      <a:cxn ang="0">
                        <a:pos x="2" y="15"/>
                      </a:cxn>
                      <a:cxn ang="0">
                        <a:pos x="0" y="16"/>
                      </a:cxn>
                      <a:cxn ang="0">
                        <a:pos x="0" y="17"/>
                      </a:cxn>
                    </a:cxnLst>
                    <a:rect l="0" t="0" r="r" b="b"/>
                    <a:pathLst>
                      <a:path w="46" h="18">
                        <a:moveTo>
                          <a:pt x="45" y="0"/>
                        </a:moveTo>
                        <a:lnTo>
                          <a:pt x="42" y="0"/>
                        </a:lnTo>
                        <a:lnTo>
                          <a:pt x="40" y="0"/>
                        </a:lnTo>
                        <a:lnTo>
                          <a:pt x="38" y="0"/>
                        </a:lnTo>
                        <a:lnTo>
                          <a:pt x="37" y="0"/>
                        </a:lnTo>
                        <a:lnTo>
                          <a:pt x="36" y="0"/>
                        </a:lnTo>
                        <a:lnTo>
                          <a:pt x="34" y="1"/>
                        </a:lnTo>
                        <a:lnTo>
                          <a:pt x="32" y="1"/>
                        </a:lnTo>
                        <a:lnTo>
                          <a:pt x="31" y="1"/>
                        </a:lnTo>
                        <a:lnTo>
                          <a:pt x="29" y="1"/>
                        </a:lnTo>
                        <a:lnTo>
                          <a:pt x="28" y="2"/>
                        </a:lnTo>
                        <a:lnTo>
                          <a:pt x="26" y="2"/>
                        </a:lnTo>
                        <a:lnTo>
                          <a:pt x="25" y="3"/>
                        </a:lnTo>
                        <a:lnTo>
                          <a:pt x="23" y="3"/>
                        </a:lnTo>
                        <a:lnTo>
                          <a:pt x="22" y="4"/>
                        </a:lnTo>
                        <a:lnTo>
                          <a:pt x="20" y="4"/>
                        </a:lnTo>
                        <a:lnTo>
                          <a:pt x="19" y="5"/>
                        </a:lnTo>
                        <a:lnTo>
                          <a:pt x="18" y="5"/>
                        </a:lnTo>
                        <a:lnTo>
                          <a:pt x="16" y="6"/>
                        </a:lnTo>
                        <a:lnTo>
                          <a:pt x="15" y="7"/>
                        </a:lnTo>
                        <a:lnTo>
                          <a:pt x="13" y="7"/>
                        </a:lnTo>
                        <a:lnTo>
                          <a:pt x="12" y="8"/>
                        </a:lnTo>
                        <a:lnTo>
                          <a:pt x="11" y="9"/>
                        </a:lnTo>
                        <a:lnTo>
                          <a:pt x="9" y="10"/>
                        </a:lnTo>
                        <a:lnTo>
                          <a:pt x="8" y="11"/>
                        </a:lnTo>
                        <a:lnTo>
                          <a:pt x="7" y="11"/>
                        </a:lnTo>
                        <a:lnTo>
                          <a:pt x="6" y="12"/>
                        </a:lnTo>
                        <a:lnTo>
                          <a:pt x="4" y="13"/>
                        </a:lnTo>
                        <a:lnTo>
                          <a:pt x="3" y="14"/>
                        </a:lnTo>
                        <a:lnTo>
                          <a:pt x="2" y="15"/>
                        </a:lnTo>
                        <a:lnTo>
                          <a:pt x="0" y="16"/>
                        </a:lnTo>
                        <a:lnTo>
                          <a:pt x="0" y="17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71" name="Freeform 197"/>
                  <p:cNvSpPr>
                    <a:spLocks/>
                  </p:cNvSpPr>
                  <p:nvPr/>
                </p:nvSpPr>
                <p:spPr bwMode="auto">
                  <a:xfrm>
                    <a:off x="690" y="1654"/>
                    <a:ext cx="249" cy="50"/>
                  </a:xfrm>
                  <a:custGeom>
                    <a:avLst/>
                    <a:gdLst/>
                    <a:ahLst/>
                    <a:cxnLst>
                      <a:cxn ang="0">
                        <a:pos x="248" y="42"/>
                      </a:cxn>
                      <a:cxn ang="0">
                        <a:pos x="241" y="37"/>
                      </a:cxn>
                      <a:cxn ang="0">
                        <a:pos x="238" y="35"/>
                      </a:cxn>
                      <a:cxn ang="0">
                        <a:pos x="235" y="32"/>
                      </a:cxn>
                      <a:cxn ang="0">
                        <a:pos x="231" y="30"/>
                      </a:cxn>
                      <a:cxn ang="0">
                        <a:pos x="228" y="28"/>
                      </a:cxn>
                      <a:cxn ang="0">
                        <a:pos x="225" y="26"/>
                      </a:cxn>
                      <a:cxn ang="0">
                        <a:pos x="221" y="24"/>
                      </a:cxn>
                      <a:cxn ang="0">
                        <a:pos x="218" y="22"/>
                      </a:cxn>
                      <a:cxn ang="0">
                        <a:pos x="214" y="20"/>
                      </a:cxn>
                      <a:cxn ang="0">
                        <a:pos x="211" y="18"/>
                      </a:cxn>
                      <a:cxn ang="0">
                        <a:pos x="207" y="17"/>
                      </a:cxn>
                      <a:cxn ang="0">
                        <a:pos x="204" y="15"/>
                      </a:cxn>
                      <a:cxn ang="0">
                        <a:pos x="200" y="14"/>
                      </a:cxn>
                      <a:cxn ang="0">
                        <a:pos x="196" y="12"/>
                      </a:cxn>
                      <a:cxn ang="0">
                        <a:pos x="192" y="11"/>
                      </a:cxn>
                      <a:cxn ang="0">
                        <a:pos x="188" y="9"/>
                      </a:cxn>
                      <a:cxn ang="0">
                        <a:pos x="185" y="8"/>
                      </a:cxn>
                      <a:cxn ang="0">
                        <a:pos x="181" y="7"/>
                      </a:cxn>
                      <a:cxn ang="0">
                        <a:pos x="177" y="6"/>
                      </a:cxn>
                      <a:cxn ang="0">
                        <a:pos x="173" y="5"/>
                      </a:cxn>
                      <a:cxn ang="0">
                        <a:pos x="169" y="4"/>
                      </a:cxn>
                      <a:cxn ang="0">
                        <a:pos x="165" y="3"/>
                      </a:cxn>
                      <a:cxn ang="0">
                        <a:pos x="161" y="2"/>
                      </a:cxn>
                      <a:cxn ang="0">
                        <a:pos x="157" y="2"/>
                      </a:cxn>
                      <a:cxn ang="0">
                        <a:pos x="153" y="1"/>
                      </a:cxn>
                      <a:cxn ang="0">
                        <a:pos x="149" y="0"/>
                      </a:cxn>
                      <a:cxn ang="0">
                        <a:pos x="145" y="0"/>
                      </a:cxn>
                      <a:cxn ang="0">
                        <a:pos x="141" y="0"/>
                      </a:cxn>
                      <a:cxn ang="0">
                        <a:pos x="136" y="0"/>
                      </a:cxn>
                      <a:cxn ang="0">
                        <a:pos x="132" y="0"/>
                      </a:cxn>
                      <a:cxn ang="0">
                        <a:pos x="128" y="0"/>
                      </a:cxn>
                      <a:cxn ang="0">
                        <a:pos x="119" y="0"/>
                      </a:cxn>
                      <a:cxn ang="0">
                        <a:pos x="114" y="0"/>
                      </a:cxn>
                      <a:cxn ang="0">
                        <a:pos x="110" y="0"/>
                      </a:cxn>
                      <a:cxn ang="0">
                        <a:pos x="106" y="1"/>
                      </a:cxn>
                      <a:cxn ang="0">
                        <a:pos x="101" y="1"/>
                      </a:cxn>
                      <a:cxn ang="0">
                        <a:pos x="96" y="2"/>
                      </a:cxn>
                      <a:cxn ang="0">
                        <a:pos x="92" y="3"/>
                      </a:cxn>
                      <a:cxn ang="0">
                        <a:pos x="88" y="4"/>
                      </a:cxn>
                      <a:cxn ang="0">
                        <a:pos x="84" y="5"/>
                      </a:cxn>
                      <a:cxn ang="0">
                        <a:pos x="79" y="6"/>
                      </a:cxn>
                      <a:cxn ang="0">
                        <a:pos x="75" y="7"/>
                      </a:cxn>
                      <a:cxn ang="0">
                        <a:pos x="71" y="8"/>
                      </a:cxn>
                      <a:cxn ang="0">
                        <a:pos x="66" y="10"/>
                      </a:cxn>
                      <a:cxn ang="0">
                        <a:pos x="62" y="11"/>
                      </a:cxn>
                      <a:cxn ang="0">
                        <a:pos x="58" y="13"/>
                      </a:cxn>
                      <a:cxn ang="0">
                        <a:pos x="54" y="14"/>
                      </a:cxn>
                      <a:cxn ang="0">
                        <a:pos x="50" y="16"/>
                      </a:cxn>
                      <a:cxn ang="0">
                        <a:pos x="46" y="18"/>
                      </a:cxn>
                      <a:cxn ang="0">
                        <a:pos x="42" y="20"/>
                      </a:cxn>
                      <a:cxn ang="0">
                        <a:pos x="39" y="22"/>
                      </a:cxn>
                      <a:cxn ang="0">
                        <a:pos x="35" y="24"/>
                      </a:cxn>
                      <a:cxn ang="0">
                        <a:pos x="31" y="26"/>
                      </a:cxn>
                      <a:cxn ang="0">
                        <a:pos x="28" y="28"/>
                      </a:cxn>
                      <a:cxn ang="0">
                        <a:pos x="24" y="30"/>
                      </a:cxn>
                      <a:cxn ang="0">
                        <a:pos x="20" y="33"/>
                      </a:cxn>
                      <a:cxn ang="0">
                        <a:pos x="17" y="36"/>
                      </a:cxn>
                      <a:cxn ang="0">
                        <a:pos x="13" y="38"/>
                      </a:cxn>
                      <a:cxn ang="0">
                        <a:pos x="10" y="41"/>
                      </a:cxn>
                      <a:cxn ang="0">
                        <a:pos x="7" y="43"/>
                      </a:cxn>
                      <a:cxn ang="0">
                        <a:pos x="3" y="46"/>
                      </a:cxn>
                      <a:cxn ang="0">
                        <a:pos x="0" y="49"/>
                      </a:cxn>
                    </a:cxnLst>
                    <a:rect l="0" t="0" r="r" b="b"/>
                    <a:pathLst>
                      <a:path w="249" h="50">
                        <a:moveTo>
                          <a:pt x="248" y="42"/>
                        </a:moveTo>
                        <a:lnTo>
                          <a:pt x="241" y="37"/>
                        </a:lnTo>
                        <a:lnTo>
                          <a:pt x="238" y="35"/>
                        </a:lnTo>
                        <a:lnTo>
                          <a:pt x="235" y="32"/>
                        </a:lnTo>
                        <a:lnTo>
                          <a:pt x="231" y="30"/>
                        </a:lnTo>
                        <a:lnTo>
                          <a:pt x="228" y="28"/>
                        </a:lnTo>
                        <a:lnTo>
                          <a:pt x="225" y="26"/>
                        </a:lnTo>
                        <a:lnTo>
                          <a:pt x="221" y="24"/>
                        </a:lnTo>
                        <a:lnTo>
                          <a:pt x="218" y="22"/>
                        </a:lnTo>
                        <a:lnTo>
                          <a:pt x="214" y="20"/>
                        </a:lnTo>
                        <a:lnTo>
                          <a:pt x="211" y="18"/>
                        </a:lnTo>
                        <a:lnTo>
                          <a:pt x="207" y="17"/>
                        </a:lnTo>
                        <a:lnTo>
                          <a:pt x="204" y="15"/>
                        </a:lnTo>
                        <a:lnTo>
                          <a:pt x="200" y="14"/>
                        </a:lnTo>
                        <a:lnTo>
                          <a:pt x="196" y="12"/>
                        </a:lnTo>
                        <a:lnTo>
                          <a:pt x="192" y="11"/>
                        </a:lnTo>
                        <a:lnTo>
                          <a:pt x="188" y="9"/>
                        </a:lnTo>
                        <a:lnTo>
                          <a:pt x="185" y="8"/>
                        </a:lnTo>
                        <a:lnTo>
                          <a:pt x="181" y="7"/>
                        </a:lnTo>
                        <a:lnTo>
                          <a:pt x="177" y="6"/>
                        </a:lnTo>
                        <a:lnTo>
                          <a:pt x="173" y="5"/>
                        </a:lnTo>
                        <a:lnTo>
                          <a:pt x="169" y="4"/>
                        </a:lnTo>
                        <a:lnTo>
                          <a:pt x="165" y="3"/>
                        </a:lnTo>
                        <a:lnTo>
                          <a:pt x="161" y="2"/>
                        </a:lnTo>
                        <a:lnTo>
                          <a:pt x="157" y="2"/>
                        </a:lnTo>
                        <a:lnTo>
                          <a:pt x="153" y="1"/>
                        </a:lnTo>
                        <a:lnTo>
                          <a:pt x="149" y="0"/>
                        </a:lnTo>
                        <a:lnTo>
                          <a:pt x="145" y="0"/>
                        </a:lnTo>
                        <a:lnTo>
                          <a:pt x="141" y="0"/>
                        </a:lnTo>
                        <a:lnTo>
                          <a:pt x="136" y="0"/>
                        </a:lnTo>
                        <a:lnTo>
                          <a:pt x="132" y="0"/>
                        </a:lnTo>
                        <a:lnTo>
                          <a:pt x="128" y="0"/>
                        </a:lnTo>
                        <a:lnTo>
                          <a:pt x="119" y="0"/>
                        </a:lnTo>
                        <a:lnTo>
                          <a:pt x="114" y="0"/>
                        </a:lnTo>
                        <a:lnTo>
                          <a:pt x="110" y="0"/>
                        </a:lnTo>
                        <a:lnTo>
                          <a:pt x="106" y="1"/>
                        </a:lnTo>
                        <a:lnTo>
                          <a:pt x="101" y="1"/>
                        </a:lnTo>
                        <a:lnTo>
                          <a:pt x="96" y="2"/>
                        </a:lnTo>
                        <a:lnTo>
                          <a:pt x="92" y="3"/>
                        </a:lnTo>
                        <a:lnTo>
                          <a:pt x="88" y="4"/>
                        </a:lnTo>
                        <a:lnTo>
                          <a:pt x="84" y="5"/>
                        </a:lnTo>
                        <a:lnTo>
                          <a:pt x="79" y="6"/>
                        </a:lnTo>
                        <a:lnTo>
                          <a:pt x="75" y="7"/>
                        </a:lnTo>
                        <a:lnTo>
                          <a:pt x="71" y="8"/>
                        </a:lnTo>
                        <a:lnTo>
                          <a:pt x="66" y="10"/>
                        </a:lnTo>
                        <a:lnTo>
                          <a:pt x="62" y="11"/>
                        </a:lnTo>
                        <a:lnTo>
                          <a:pt x="58" y="13"/>
                        </a:lnTo>
                        <a:lnTo>
                          <a:pt x="54" y="14"/>
                        </a:lnTo>
                        <a:lnTo>
                          <a:pt x="50" y="16"/>
                        </a:lnTo>
                        <a:lnTo>
                          <a:pt x="46" y="18"/>
                        </a:lnTo>
                        <a:lnTo>
                          <a:pt x="42" y="20"/>
                        </a:lnTo>
                        <a:lnTo>
                          <a:pt x="39" y="22"/>
                        </a:lnTo>
                        <a:lnTo>
                          <a:pt x="35" y="24"/>
                        </a:lnTo>
                        <a:lnTo>
                          <a:pt x="31" y="26"/>
                        </a:lnTo>
                        <a:lnTo>
                          <a:pt x="28" y="28"/>
                        </a:lnTo>
                        <a:lnTo>
                          <a:pt x="24" y="30"/>
                        </a:lnTo>
                        <a:lnTo>
                          <a:pt x="20" y="33"/>
                        </a:lnTo>
                        <a:lnTo>
                          <a:pt x="17" y="36"/>
                        </a:lnTo>
                        <a:lnTo>
                          <a:pt x="13" y="38"/>
                        </a:lnTo>
                        <a:lnTo>
                          <a:pt x="10" y="41"/>
                        </a:lnTo>
                        <a:lnTo>
                          <a:pt x="7" y="43"/>
                        </a:lnTo>
                        <a:lnTo>
                          <a:pt x="3" y="46"/>
                        </a:lnTo>
                        <a:lnTo>
                          <a:pt x="0" y="49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72" name="Freeform 198"/>
                  <p:cNvSpPr>
                    <a:spLocks/>
                  </p:cNvSpPr>
                  <p:nvPr/>
                </p:nvSpPr>
                <p:spPr bwMode="auto">
                  <a:xfrm>
                    <a:off x="674" y="1703"/>
                    <a:ext cx="17" cy="70"/>
                  </a:xfrm>
                  <a:custGeom>
                    <a:avLst/>
                    <a:gdLst/>
                    <a:ahLst/>
                    <a:cxnLst>
                      <a:cxn ang="0">
                        <a:pos x="16" y="0"/>
                      </a:cxn>
                      <a:cxn ang="0">
                        <a:pos x="14" y="2"/>
                      </a:cxn>
                      <a:cxn ang="0">
                        <a:pos x="14" y="3"/>
                      </a:cxn>
                      <a:cxn ang="0">
                        <a:pos x="13" y="5"/>
                      </a:cxn>
                      <a:cxn ang="0">
                        <a:pos x="12" y="6"/>
                      </a:cxn>
                      <a:cxn ang="0">
                        <a:pos x="11" y="7"/>
                      </a:cxn>
                      <a:cxn ang="0">
                        <a:pos x="10" y="9"/>
                      </a:cxn>
                      <a:cxn ang="0">
                        <a:pos x="10" y="10"/>
                      </a:cxn>
                      <a:cxn ang="0">
                        <a:pos x="9" y="11"/>
                      </a:cxn>
                      <a:cxn ang="0">
                        <a:pos x="8" y="13"/>
                      </a:cxn>
                      <a:cxn ang="0">
                        <a:pos x="7" y="14"/>
                      </a:cxn>
                      <a:cxn ang="0">
                        <a:pos x="7" y="15"/>
                      </a:cxn>
                      <a:cxn ang="0">
                        <a:pos x="6" y="17"/>
                      </a:cxn>
                      <a:cxn ang="0">
                        <a:pos x="6" y="18"/>
                      </a:cxn>
                      <a:cxn ang="0">
                        <a:pos x="5" y="19"/>
                      </a:cxn>
                      <a:cxn ang="0">
                        <a:pos x="4" y="21"/>
                      </a:cxn>
                      <a:cxn ang="0">
                        <a:pos x="4" y="22"/>
                      </a:cxn>
                      <a:cxn ang="0">
                        <a:pos x="4" y="23"/>
                      </a:cxn>
                      <a:cxn ang="0">
                        <a:pos x="3" y="25"/>
                      </a:cxn>
                      <a:cxn ang="0">
                        <a:pos x="3" y="26"/>
                      </a:cxn>
                      <a:cxn ang="0">
                        <a:pos x="2" y="28"/>
                      </a:cxn>
                      <a:cxn ang="0">
                        <a:pos x="2" y="29"/>
                      </a:cxn>
                      <a:cxn ang="0">
                        <a:pos x="2" y="31"/>
                      </a:cxn>
                      <a:cxn ang="0">
                        <a:pos x="1" y="32"/>
                      </a:cxn>
                      <a:cxn ang="0">
                        <a:pos x="1" y="34"/>
                      </a:cxn>
                      <a:cxn ang="0">
                        <a:pos x="1" y="35"/>
                      </a:cxn>
                      <a:cxn ang="0">
                        <a:pos x="1" y="37"/>
                      </a:cxn>
                      <a:cxn ang="0">
                        <a:pos x="0" y="39"/>
                      </a:cxn>
                      <a:cxn ang="0">
                        <a:pos x="0" y="40"/>
                      </a:cxn>
                      <a:cxn ang="0">
                        <a:pos x="0" y="41"/>
                      </a:cxn>
                      <a:cxn ang="0">
                        <a:pos x="0" y="43"/>
                      </a:cxn>
                      <a:cxn ang="0">
                        <a:pos x="0" y="45"/>
                      </a:cxn>
                      <a:cxn ang="0">
                        <a:pos x="0" y="46"/>
                      </a:cxn>
                      <a:cxn ang="0">
                        <a:pos x="0" y="47"/>
                      </a:cxn>
                      <a:cxn ang="0">
                        <a:pos x="0" y="48"/>
                      </a:cxn>
                      <a:cxn ang="0">
                        <a:pos x="0" y="49"/>
                      </a:cxn>
                      <a:cxn ang="0">
                        <a:pos x="0" y="49"/>
                      </a:cxn>
                      <a:cxn ang="0">
                        <a:pos x="0" y="50"/>
                      </a:cxn>
                      <a:cxn ang="0">
                        <a:pos x="0" y="51"/>
                      </a:cxn>
                      <a:cxn ang="0">
                        <a:pos x="0" y="52"/>
                      </a:cxn>
                      <a:cxn ang="0">
                        <a:pos x="0" y="53"/>
                      </a:cxn>
                      <a:cxn ang="0">
                        <a:pos x="1" y="53"/>
                      </a:cxn>
                      <a:cxn ang="0">
                        <a:pos x="1" y="54"/>
                      </a:cxn>
                      <a:cxn ang="0">
                        <a:pos x="1" y="55"/>
                      </a:cxn>
                      <a:cxn ang="0">
                        <a:pos x="1" y="56"/>
                      </a:cxn>
                      <a:cxn ang="0">
                        <a:pos x="1" y="57"/>
                      </a:cxn>
                      <a:cxn ang="0">
                        <a:pos x="1" y="57"/>
                      </a:cxn>
                      <a:cxn ang="0">
                        <a:pos x="1" y="58"/>
                      </a:cxn>
                      <a:cxn ang="0">
                        <a:pos x="2" y="59"/>
                      </a:cxn>
                      <a:cxn ang="0">
                        <a:pos x="2" y="59"/>
                      </a:cxn>
                      <a:cxn ang="0">
                        <a:pos x="2" y="60"/>
                      </a:cxn>
                      <a:cxn ang="0">
                        <a:pos x="2" y="61"/>
                      </a:cxn>
                      <a:cxn ang="0">
                        <a:pos x="2" y="62"/>
                      </a:cxn>
                      <a:cxn ang="0">
                        <a:pos x="2" y="63"/>
                      </a:cxn>
                      <a:cxn ang="0">
                        <a:pos x="2" y="63"/>
                      </a:cxn>
                      <a:cxn ang="0">
                        <a:pos x="3" y="64"/>
                      </a:cxn>
                      <a:cxn ang="0">
                        <a:pos x="3" y="65"/>
                      </a:cxn>
                      <a:cxn ang="0">
                        <a:pos x="3" y="65"/>
                      </a:cxn>
                      <a:cxn ang="0">
                        <a:pos x="4" y="66"/>
                      </a:cxn>
                      <a:cxn ang="0">
                        <a:pos x="4" y="67"/>
                      </a:cxn>
                      <a:cxn ang="0">
                        <a:pos x="4" y="68"/>
                      </a:cxn>
                      <a:cxn ang="0">
                        <a:pos x="4" y="69"/>
                      </a:cxn>
                      <a:cxn ang="0">
                        <a:pos x="5" y="69"/>
                      </a:cxn>
                    </a:cxnLst>
                    <a:rect l="0" t="0" r="r" b="b"/>
                    <a:pathLst>
                      <a:path w="17" h="70">
                        <a:moveTo>
                          <a:pt x="16" y="0"/>
                        </a:moveTo>
                        <a:lnTo>
                          <a:pt x="14" y="2"/>
                        </a:lnTo>
                        <a:lnTo>
                          <a:pt x="14" y="3"/>
                        </a:lnTo>
                        <a:lnTo>
                          <a:pt x="13" y="5"/>
                        </a:lnTo>
                        <a:lnTo>
                          <a:pt x="12" y="6"/>
                        </a:lnTo>
                        <a:lnTo>
                          <a:pt x="11" y="7"/>
                        </a:lnTo>
                        <a:lnTo>
                          <a:pt x="10" y="9"/>
                        </a:lnTo>
                        <a:lnTo>
                          <a:pt x="10" y="10"/>
                        </a:lnTo>
                        <a:lnTo>
                          <a:pt x="9" y="11"/>
                        </a:lnTo>
                        <a:lnTo>
                          <a:pt x="8" y="13"/>
                        </a:lnTo>
                        <a:lnTo>
                          <a:pt x="7" y="14"/>
                        </a:lnTo>
                        <a:lnTo>
                          <a:pt x="7" y="15"/>
                        </a:lnTo>
                        <a:lnTo>
                          <a:pt x="6" y="17"/>
                        </a:lnTo>
                        <a:lnTo>
                          <a:pt x="6" y="18"/>
                        </a:lnTo>
                        <a:lnTo>
                          <a:pt x="5" y="19"/>
                        </a:lnTo>
                        <a:lnTo>
                          <a:pt x="4" y="21"/>
                        </a:lnTo>
                        <a:lnTo>
                          <a:pt x="4" y="22"/>
                        </a:lnTo>
                        <a:lnTo>
                          <a:pt x="4" y="23"/>
                        </a:lnTo>
                        <a:lnTo>
                          <a:pt x="3" y="25"/>
                        </a:lnTo>
                        <a:lnTo>
                          <a:pt x="3" y="26"/>
                        </a:lnTo>
                        <a:lnTo>
                          <a:pt x="2" y="28"/>
                        </a:lnTo>
                        <a:lnTo>
                          <a:pt x="2" y="29"/>
                        </a:lnTo>
                        <a:lnTo>
                          <a:pt x="2" y="31"/>
                        </a:lnTo>
                        <a:lnTo>
                          <a:pt x="1" y="32"/>
                        </a:lnTo>
                        <a:lnTo>
                          <a:pt x="1" y="34"/>
                        </a:lnTo>
                        <a:lnTo>
                          <a:pt x="1" y="35"/>
                        </a:lnTo>
                        <a:lnTo>
                          <a:pt x="1" y="37"/>
                        </a:lnTo>
                        <a:lnTo>
                          <a:pt x="0" y="39"/>
                        </a:lnTo>
                        <a:lnTo>
                          <a:pt x="0" y="40"/>
                        </a:lnTo>
                        <a:lnTo>
                          <a:pt x="0" y="41"/>
                        </a:lnTo>
                        <a:lnTo>
                          <a:pt x="0" y="43"/>
                        </a:lnTo>
                        <a:lnTo>
                          <a:pt x="0" y="45"/>
                        </a:lnTo>
                        <a:lnTo>
                          <a:pt x="0" y="46"/>
                        </a:lnTo>
                        <a:lnTo>
                          <a:pt x="0" y="47"/>
                        </a:lnTo>
                        <a:lnTo>
                          <a:pt x="0" y="48"/>
                        </a:lnTo>
                        <a:lnTo>
                          <a:pt x="0" y="49"/>
                        </a:lnTo>
                        <a:lnTo>
                          <a:pt x="0" y="49"/>
                        </a:lnTo>
                        <a:lnTo>
                          <a:pt x="0" y="50"/>
                        </a:lnTo>
                        <a:lnTo>
                          <a:pt x="0" y="51"/>
                        </a:lnTo>
                        <a:lnTo>
                          <a:pt x="0" y="52"/>
                        </a:lnTo>
                        <a:lnTo>
                          <a:pt x="0" y="53"/>
                        </a:lnTo>
                        <a:lnTo>
                          <a:pt x="1" y="53"/>
                        </a:lnTo>
                        <a:lnTo>
                          <a:pt x="1" y="54"/>
                        </a:lnTo>
                        <a:lnTo>
                          <a:pt x="1" y="55"/>
                        </a:lnTo>
                        <a:lnTo>
                          <a:pt x="1" y="56"/>
                        </a:lnTo>
                        <a:lnTo>
                          <a:pt x="1" y="57"/>
                        </a:lnTo>
                        <a:lnTo>
                          <a:pt x="1" y="57"/>
                        </a:lnTo>
                        <a:lnTo>
                          <a:pt x="1" y="58"/>
                        </a:lnTo>
                        <a:lnTo>
                          <a:pt x="2" y="59"/>
                        </a:lnTo>
                        <a:lnTo>
                          <a:pt x="2" y="59"/>
                        </a:lnTo>
                        <a:lnTo>
                          <a:pt x="2" y="60"/>
                        </a:lnTo>
                        <a:lnTo>
                          <a:pt x="2" y="61"/>
                        </a:lnTo>
                        <a:lnTo>
                          <a:pt x="2" y="62"/>
                        </a:lnTo>
                        <a:lnTo>
                          <a:pt x="2" y="63"/>
                        </a:lnTo>
                        <a:lnTo>
                          <a:pt x="2" y="63"/>
                        </a:lnTo>
                        <a:lnTo>
                          <a:pt x="3" y="64"/>
                        </a:lnTo>
                        <a:lnTo>
                          <a:pt x="3" y="65"/>
                        </a:lnTo>
                        <a:lnTo>
                          <a:pt x="3" y="65"/>
                        </a:lnTo>
                        <a:lnTo>
                          <a:pt x="4" y="66"/>
                        </a:lnTo>
                        <a:lnTo>
                          <a:pt x="4" y="67"/>
                        </a:lnTo>
                        <a:lnTo>
                          <a:pt x="4" y="68"/>
                        </a:lnTo>
                        <a:lnTo>
                          <a:pt x="4" y="69"/>
                        </a:lnTo>
                        <a:lnTo>
                          <a:pt x="5" y="69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173" name="Group 199"/>
                  <p:cNvGrpSpPr>
                    <a:grpSpLocks/>
                  </p:cNvGrpSpPr>
                  <p:nvPr/>
                </p:nvGrpSpPr>
                <p:grpSpPr bwMode="auto">
                  <a:xfrm>
                    <a:off x="735" y="1828"/>
                    <a:ext cx="118" cy="17"/>
                    <a:chOff x="735" y="1828"/>
                    <a:chExt cx="118" cy="17"/>
                  </a:xfrm>
                </p:grpSpPr>
                <p:sp>
                  <p:nvSpPr>
                    <p:cNvPr id="197" name="Freeform 200"/>
                    <p:cNvSpPr>
                      <a:spLocks/>
                    </p:cNvSpPr>
                    <p:nvPr/>
                  </p:nvSpPr>
                  <p:spPr bwMode="auto">
                    <a:xfrm>
                      <a:off x="735" y="1830"/>
                      <a:ext cx="101" cy="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8"/>
                        </a:cxn>
                        <a:cxn ang="0">
                          <a:pos x="4" y="7"/>
                        </a:cxn>
                        <a:cxn ang="0">
                          <a:pos x="6" y="7"/>
                        </a:cxn>
                        <a:cxn ang="0">
                          <a:pos x="8" y="6"/>
                        </a:cxn>
                        <a:cxn ang="0">
                          <a:pos x="10" y="6"/>
                        </a:cxn>
                        <a:cxn ang="0">
                          <a:pos x="12" y="5"/>
                        </a:cxn>
                        <a:cxn ang="0">
                          <a:pos x="14" y="5"/>
                        </a:cxn>
                        <a:cxn ang="0">
                          <a:pos x="16" y="4"/>
                        </a:cxn>
                        <a:cxn ang="0">
                          <a:pos x="19" y="4"/>
                        </a:cxn>
                        <a:cxn ang="0">
                          <a:pos x="21" y="4"/>
                        </a:cxn>
                        <a:cxn ang="0">
                          <a:pos x="23" y="3"/>
                        </a:cxn>
                        <a:cxn ang="0">
                          <a:pos x="25" y="3"/>
                        </a:cxn>
                        <a:cxn ang="0">
                          <a:pos x="27" y="2"/>
                        </a:cxn>
                        <a:cxn ang="0">
                          <a:pos x="29" y="2"/>
                        </a:cxn>
                        <a:cxn ang="0">
                          <a:pos x="31" y="2"/>
                        </a:cxn>
                        <a:cxn ang="0">
                          <a:pos x="34" y="2"/>
                        </a:cxn>
                        <a:cxn ang="0">
                          <a:pos x="36" y="2"/>
                        </a:cxn>
                        <a:cxn ang="0">
                          <a:pos x="38" y="1"/>
                        </a:cxn>
                        <a:cxn ang="0">
                          <a:pos x="40" y="1"/>
                        </a:cxn>
                        <a:cxn ang="0">
                          <a:pos x="43" y="1"/>
                        </a:cxn>
                        <a:cxn ang="0">
                          <a:pos x="45" y="0"/>
                        </a:cxn>
                        <a:cxn ang="0">
                          <a:pos x="47" y="0"/>
                        </a:cxn>
                        <a:cxn ang="0">
                          <a:pos x="49" y="0"/>
                        </a:cxn>
                        <a:cxn ang="0">
                          <a:pos x="51" y="0"/>
                        </a:cxn>
                        <a:cxn ang="0">
                          <a:pos x="54" y="0"/>
                        </a:cxn>
                        <a:cxn ang="0">
                          <a:pos x="56" y="0"/>
                        </a:cxn>
                        <a:cxn ang="0">
                          <a:pos x="58" y="0"/>
                        </a:cxn>
                        <a:cxn ang="0">
                          <a:pos x="61" y="0"/>
                        </a:cxn>
                        <a:cxn ang="0">
                          <a:pos x="63" y="0"/>
                        </a:cxn>
                        <a:cxn ang="0">
                          <a:pos x="65" y="0"/>
                        </a:cxn>
                        <a:cxn ang="0">
                          <a:pos x="67" y="0"/>
                        </a:cxn>
                        <a:cxn ang="0">
                          <a:pos x="70" y="0"/>
                        </a:cxn>
                        <a:cxn ang="0">
                          <a:pos x="71" y="0"/>
                        </a:cxn>
                        <a:cxn ang="0">
                          <a:pos x="72" y="0"/>
                        </a:cxn>
                        <a:cxn ang="0">
                          <a:pos x="73" y="0"/>
                        </a:cxn>
                        <a:cxn ang="0">
                          <a:pos x="74" y="0"/>
                        </a:cxn>
                        <a:cxn ang="0">
                          <a:pos x="75" y="0"/>
                        </a:cxn>
                        <a:cxn ang="0">
                          <a:pos x="76" y="0"/>
                        </a:cxn>
                        <a:cxn ang="0">
                          <a:pos x="77" y="0"/>
                        </a:cxn>
                        <a:cxn ang="0">
                          <a:pos x="78" y="0"/>
                        </a:cxn>
                        <a:cxn ang="0">
                          <a:pos x="79" y="0"/>
                        </a:cxn>
                        <a:cxn ang="0">
                          <a:pos x="80" y="0"/>
                        </a:cxn>
                        <a:cxn ang="0">
                          <a:pos x="81" y="0"/>
                        </a:cxn>
                        <a:cxn ang="0">
                          <a:pos x="82" y="0"/>
                        </a:cxn>
                        <a:cxn ang="0">
                          <a:pos x="83" y="0"/>
                        </a:cxn>
                        <a:cxn ang="0">
                          <a:pos x="84" y="0"/>
                        </a:cxn>
                        <a:cxn ang="0">
                          <a:pos x="85" y="0"/>
                        </a:cxn>
                        <a:cxn ang="0">
                          <a:pos x="85" y="0"/>
                        </a:cxn>
                        <a:cxn ang="0">
                          <a:pos x="87" y="0"/>
                        </a:cxn>
                        <a:cxn ang="0">
                          <a:pos x="87" y="0"/>
                        </a:cxn>
                        <a:cxn ang="0">
                          <a:pos x="88" y="0"/>
                        </a:cxn>
                        <a:cxn ang="0">
                          <a:pos x="89" y="0"/>
                        </a:cxn>
                        <a:cxn ang="0">
                          <a:pos x="90" y="0"/>
                        </a:cxn>
                        <a:cxn ang="0">
                          <a:pos x="91" y="0"/>
                        </a:cxn>
                        <a:cxn ang="0">
                          <a:pos x="92" y="0"/>
                        </a:cxn>
                        <a:cxn ang="0">
                          <a:pos x="93" y="0"/>
                        </a:cxn>
                        <a:cxn ang="0">
                          <a:pos x="94" y="0"/>
                        </a:cxn>
                        <a:cxn ang="0">
                          <a:pos x="95" y="1"/>
                        </a:cxn>
                        <a:cxn ang="0">
                          <a:pos x="96" y="1"/>
                        </a:cxn>
                        <a:cxn ang="0">
                          <a:pos x="97" y="1"/>
                        </a:cxn>
                        <a:cxn ang="0">
                          <a:pos x="98" y="1"/>
                        </a:cxn>
                        <a:cxn ang="0">
                          <a:pos x="99" y="1"/>
                        </a:cxn>
                        <a:cxn ang="0">
                          <a:pos x="100" y="1"/>
                        </a:cxn>
                      </a:cxnLst>
                      <a:rect l="0" t="0" r="r" b="b"/>
                      <a:pathLst>
                        <a:path w="101" h="9">
                          <a:moveTo>
                            <a:pt x="0" y="8"/>
                          </a:moveTo>
                          <a:lnTo>
                            <a:pt x="4" y="7"/>
                          </a:lnTo>
                          <a:lnTo>
                            <a:pt x="6" y="7"/>
                          </a:lnTo>
                          <a:lnTo>
                            <a:pt x="8" y="6"/>
                          </a:lnTo>
                          <a:lnTo>
                            <a:pt x="10" y="6"/>
                          </a:lnTo>
                          <a:lnTo>
                            <a:pt x="12" y="5"/>
                          </a:lnTo>
                          <a:lnTo>
                            <a:pt x="14" y="5"/>
                          </a:lnTo>
                          <a:lnTo>
                            <a:pt x="16" y="4"/>
                          </a:lnTo>
                          <a:lnTo>
                            <a:pt x="19" y="4"/>
                          </a:lnTo>
                          <a:lnTo>
                            <a:pt x="21" y="4"/>
                          </a:lnTo>
                          <a:lnTo>
                            <a:pt x="23" y="3"/>
                          </a:lnTo>
                          <a:lnTo>
                            <a:pt x="25" y="3"/>
                          </a:lnTo>
                          <a:lnTo>
                            <a:pt x="27" y="2"/>
                          </a:lnTo>
                          <a:lnTo>
                            <a:pt x="29" y="2"/>
                          </a:lnTo>
                          <a:lnTo>
                            <a:pt x="31" y="2"/>
                          </a:lnTo>
                          <a:lnTo>
                            <a:pt x="34" y="2"/>
                          </a:lnTo>
                          <a:lnTo>
                            <a:pt x="36" y="2"/>
                          </a:lnTo>
                          <a:lnTo>
                            <a:pt x="38" y="1"/>
                          </a:lnTo>
                          <a:lnTo>
                            <a:pt x="40" y="1"/>
                          </a:lnTo>
                          <a:lnTo>
                            <a:pt x="43" y="1"/>
                          </a:lnTo>
                          <a:lnTo>
                            <a:pt x="45" y="0"/>
                          </a:lnTo>
                          <a:lnTo>
                            <a:pt x="47" y="0"/>
                          </a:lnTo>
                          <a:lnTo>
                            <a:pt x="49" y="0"/>
                          </a:lnTo>
                          <a:lnTo>
                            <a:pt x="51" y="0"/>
                          </a:lnTo>
                          <a:lnTo>
                            <a:pt x="54" y="0"/>
                          </a:lnTo>
                          <a:lnTo>
                            <a:pt x="56" y="0"/>
                          </a:lnTo>
                          <a:lnTo>
                            <a:pt x="58" y="0"/>
                          </a:lnTo>
                          <a:lnTo>
                            <a:pt x="61" y="0"/>
                          </a:lnTo>
                          <a:lnTo>
                            <a:pt x="63" y="0"/>
                          </a:lnTo>
                          <a:lnTo>
                            <a:pt x="65" y="0"/>
                          </a:lnTo>
                          <a:lnTo>
                            <a:pt x="67" y="0"/>
                          </a:lnTo>
                          <a:lnTo>
                            <a:pt x="70" y="0"/>
                          </a:lnTo>
                          <a:lnTo>
                            <a:pt x="71" y="0"/>
                          </a:lnTo>
                          <a:lnTo>
                            <a:pt x="72" y="0"/>
                          </a:lnTo>
                          <a:lnTo>
                            <a:pt x="73" y="0"/>
                          </a:lnTo>
                          <a:lnTo>
                            <a:pt x="74" y="0"/>
                          </a:lnTo>
                          <a:lnTo>
                            <a:pt x="75" y="0"/>
                          </a:lnTo>
                          <a:lnTo>
                            <a:pt x="76" y="0"/>
                          </a:lnTo>
                          <a:lnTo>
                            <a:pt x="77" y="0"/>
                          </a:lnTo>
                          <a:lnTo>
                            <a:pt x="78" y="0"/>
                          </a:lnTo>
                          <a:lnTo>
                            <a:pt x="79" y="0"/>
                          </a:lnTo>
                          <a:lnTo>
                            <a:pt x="80" y="0"/>
                          </a:lnTo>
                          <a:lnTo>
                            <a:pt x="81" y="0"/>
                          </a:lnTo>
                          <a:lnTo>
                            <a:pt x="82" y="0"/>
                          </a:lnTo>
                          <a:lnTo>
                            <a:pt x="83" y="0"/>
                          </a:lnTo>
                          <a:lnTo>
                            <a:pt x="84" y="0"/>
                          </a:lnTo>
                          <a:lnTo>
                            <a:pt x="85" y="0"/>
                          </a:lnTo>
                          <a:lnTo>
                            <a:pt x="85" y="0"/>
                          </a:lnTo>
                          <a:lnTo>
                            <a:pt x="87" y="0"/>
                          </a:lnTo>
                          <a:lnTo>
                            <a:pt x="87" y="0"/>
                          </a:lnTo>
                          <a:lnTo>
                            <a:pt x="88" y="0"/>
                          </a:lnTo>
                          <a:lnTo>
                            <a:pt x="89" y="0"/>
                          </a:lnTo>
                          <a:lnTo>
                            <a:pt x="90" y="0"/>
                          </a:lnTo>
                          <a:lnTo>
                            <a:pt x="91" y="0"/>
                          </a:lnTo>
                          <a:lnTo>
                            <a:pt x="92" y="0"/>
                          </a:lnTo>
                          <a:lnTo>
                            <a:pt x="93" y="0"/>
                          </a:lnTo>
                          <a:lnTo>
                            <a:pt x="94" y="0"/>
                          </a:lnTo>
                          <a:lnTo>
                            <a:pt x="95" y="1"/>
                          </a:lnTo>
                          <a:lnTo>
                            <a:pt x="96" y="1"/>
                          </a:lnTo>
                          <a:lnTo>
                            <a:pt x="97" y="1"/>
                          </a:lnTo>
                          <a:lnTo>
                            <a:pt x="98" y="1"/>
                          </a:lnTo>
                          <a:lnTo>
                            <a:pt x="99" y="1"/>
                          </a:lnTo>
                          <a:lnTo>
                            <a:pt x="100" y="1"/>
                          </a:lnTo>
                        </a:path>
                      </a:pathLst>
                    </a:custGeom>
                    <a:noFill/>
                    <a:ln w="127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98" name="Freeform 201"/>
                    <p:cNvSpPr>
                      <a:spLocks/>
                    </p:cNvSpPr>
                    <p:nvPr/>
                  </p:nvSpPr>
                  <p:spPr bwMode="auto">
                    <a:xfrm>
                      <a:off x="836" y="1828"/>
                      <a:ext cx="17" cy="1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"/>
                        </a:cxn>
                        <a:cxn ang="0">
                          <a:pos x="0" y="1"/>
                        </a:cxn>
                        <a:cxn ang="0">
                          <a:pos x="1" y="1"/>
                        </a:cxn>
                        <a:cxn ang="0">
                          <a:pos x="1" y="0"/>
                        </a:cxn>
                        <a:cxn ang="0">
                          <a:pos x="2" y="0"/>
                        </a:cxn>
                        <a:cxn ang="0">
                          <a:pos x="2" y="0"/>
                        </a:cxn>
                        <a:cxn ang="0">
                          <a:pos x="2" y="0"/>
                        </a:cxn>
                        <a:cxn ang="0">
                          <a:pos x="3" y="0"/>
                        </a:cxn>
                        <a:cxn ang="0">
                          <a:pos x="3" y="0"/>
                        </a:cxn>
                        <a:cxn ang="0">
                          <a:pos x="4" y="0"/>
                        </a:cxn>
                        <a:cxn ang="0">
                          <a:pos x="4" y="0"/>
                        </a:cxn>
                        <a:cxn ang="0">
                          <a:pos x="4" y="0"/>
                        </a:cxn>
                        <a:cxn ang="0">
                          <a:pos x="5" y="0"/>
                        </a:cxn>
                        <a:cxn ang="0">
                          <a:pos x="5" y="0"/>
                        </a:cxn>
                        <a:cxn ang="0">
                          <a:pos x="6" y="0"/>
                        </a:cxn>
                        <a:cxn ang="0">
                          <a:pos x="6" y="0"/>
                        </a:cxn>
                        <a:cxn ang="0">
                          <a:pos x="8" y="0"/>
                        </a:cxn>
                        <a:cxn ang="0">
                          <a:pos x="9" y="0"/>
                        </a:cxn>
                        <a:cxn ang="0">
                          <a:pos x="10" y="0"/>
                        </a:cxn>
                        <a:cxn ang="0">
                          <a:pos x="10" y="0"/>
                        </a:cxn>
                        <a:cxn ang="0">
                          <a:pos x="11" y="1"/>
                        </a:cxn>
                        <a:cxn ang="0">
                          <a:pos x="12" y="1"/>
                        </a:cxn>
                        <a:cxn ang="0">
                          <a:pos x="13" y="2"/>
                        </a:cxn>
                        <a:cxn ang="0">
                          <a:pos x="14" y="3"/>
                        </a:cxn>
                        <a:cxn ang="0">
                          <a:pos x="14" y="4"/>
                        </a:cxn>
                        <a:cxn ang="0">
                          <a:pos x="15" y="4"/>
                        </a:cxn>
                        <a:cxn ang="0">
                          <a:pos x="15" y="5"/>
                        </a:cxn>
                        <a:cxn ang="0">
                          <a:pos x="16" y="6"/>
                        </a:cxn>
                        <a:cxn ang="0">
                          <a:pos x="16" y="7"/>
                        </a:cxn>
                        <a:cxn ang="0">
                          <a:pos x="16" y="8"/>
                        </a:cxn>
                        <a:cxn ang="0">
                          <a:pos x="16" y="9"/>
                        </a:cxn>
                        <a:cxn ang="0">
                          <a:pos x="16" y="10"/>
                        </a:cxn>
                        <a:cxn ang="0">
                          <a:pos x="16" y="11"/>
                        </a:cxn>
                        <a:cxn ang="0">
                          <a:pos x="16" y="11"/>
                        </a:cxn>
                        <a:cxn ang="0">
                          <a:pos x="16" y="12"/>
                        </a:cxn>
                        <a:cxn ang="0">
                          <a:pos x="16" y="12"/>
                        </a:cxn>
                        <a:cxn ang="0">
                          <a:pos x="16" y="12"/>
                        </a:cxn>
                        <a:cxn ang="0">
                          <a:pos x="16" y="13"/>
                        </a:cxn>
                        <a:cxn ang="0">
                          <a:pos x="16" y="13"/>
                        </a:cxn>
                        <a:cxn ang="0">
                          <a:pos x="16" y="14"/>
                        </a:cxn>
                        <a:cxn ang="0">
                          <a:pos x="16" y="14"/>
                        </a:cxn>
                        <a:cxn ang="0">
                          <a:pos x="16" y="14"/>
                        </a:cxn>
                        <a:cxn ang="0">
                          <a:pos x="15" y="15"/>
                        </a:cxn>
                        <a:cxn ang="0">
                          <a:pos x="15" y="15"/>
                        </a:cxn>
                        <a:cxn ang="0">
                          <a:pos x="15" y="16"/>
                        </a:cxn>
                        <a:cxn ang="0">
                          <a:pos x="15" y="16"/>
                        </a:cxn>
                        <a:cxn ang="0">
                          <a:pos x="15" y="16"/>
                        </a:cxn>
                      </a:cxnLst>
                      <a:rect l="0" t="0" r="r" b="b"/>
                      <a:pathLst>
                        <a:path w="17" h="17">
                          <a:moveTo>
                            <a:pt x="0" y="2"/>
                          </a:moveTo>
                          <a:lnTo>
                            <a:pt x="0" y="1"/>
                          </a:lnTo>
                          <a:lnTo>
                            <a:pt x="0" y="1"/>
                          </a:lnTo>
                          <a:lnTo>
                            <a:pt x="0" y="1"/>
                          </a:lnTo>
                          <a:lnTo>
                            <a:pt x="1" y="1"/>
                          </a:lnTo>
                          <a:lnTo>
                            <a:pt x="1" y="1"/>
                          </a:lnTo>
                          <a:lnTo>
                            <a:pt x="1" y="1"/>
                          </a:lnTo>
                          <a:lnTo>
                            <a:pt x="1" y="0"/>
                          </a:lnTo>
                          <a:lnTo>
                            <a:pt x="2" y="0"/>
                          </a:lnTo>
                          <a:lnTo>
                            <a:pt x="2" y="0"/>
                          </a:lnTo>
                          <a:lnTo>
                            <a:pt x="2" y="0"/>
                          </a:lnTo>
                          <a:lnTo>
                            <a:pt x="2" y="0"/>
                          </a:lnTo>
                          <a:lnTo>
                            <a:pt x="2" y="0"/>
                          </a:lnTo>
                          <a:lnTo>
                            <a:pt x="2" y="0"/>
                          </a:lnTo>
                          <a:lnTo>
                            <a:pt x="2" y="0"/>
                          </a:lnTo>
                          <a:lnTo>
                            <a:pt x="3" y="0"/>
                          </a:lnTo>
                          <a:lnTo>
                            <a:pt x="3" y="0"/>
                          </a:lnTo>
                          <a:lnTo>
                            <a:pt x="3" y="0"/>
                          </a:lnTo>
                          <a:lnTo>
                            <a:pt x="3" y="0"/>
                          </a:lnTo>
                          <a:lnTo>
                            <a:pt x="4" y="0"/>
                          </a:lnTo>
                          <a:lnTo>
                            <a:pt x="4" y="0"/>
                          </a:lnTo>
                          <a:lnTo>
                            <a:pt x="4" y="0"/>
                          </a:lnTo>
                          <a:lnTo>
                            <a:pt x="4" y="0"/>
                          </a:lnTo>
                          <a:lnTo>
                            <a:pt x="4" y="0"/>
                          </a:lnTo>
                          <a:lnTo>
                            <a:pt x="4" y="0"/>
                          </a:lnTo>
                          <a:lnTo>
                            <a:pt x="5" y="0"/>
                          </a:lnTo>
                          <a:lnTo>
                            <a:pt x="5" y="0"/>
                          </a:lnTo>
                          <a:lnTo>
                            <a:pt x="5" y="0"/>
                          </a:lnTo>
                          <a:lnTo>
                            <a:pt x="6" y="0"/>
                          </a:lnTo>
                          <a:lnTo>
                            <a:pt x="6" y="0"/>
                          </a:lnTo>
                          <a:lnTo>
                            <a:pt x="6" y="0"/>
                          </a:lnTo>
                          <a:lnTo>
                            <a:pt x="6" y="0"/>
                          </a:lnTo>
                          <a:lnTo>
                            <a:pt x="7" y="0"/>
                          </a:lnTo>
                          <a:lnTo>
                            <a:pt x="8" y="0"/>
                          </a:lnTo>
                          <a:lnTo>
                            <a:pt x="8" y="0"/>
                          </a:lnTo>
                          <a:lnTo>
                            <a:pt x="9" y="0"/>
                          </a:lnTo>
                          <a:lnTo>
                            <a:pt x="9" y="0"/>
                          </a:lnTo>
                          <a:lnTo>
                            <a:pt x="10" y="0"/>
                          </a:lnTo>
                          <a:lnTo>
                            <a:pt x="10" y="0"/>
                          </a:lnTo>
                          <a:lnTo>
                            <a:pt x="10" y="0"/>
                          </a:lnTo>
                          <a:lnTo>
                            <a:pt x="11" y="0"/>
                          </a:lnTo>
                          <a:lnTo>
                            <a:pt x="11" y="1"/>
                          </a:lnTo>
                          <a:lnTo>
                            <a:pt x="12" y="1"/>
                          </a:lnTo>
                          <a:lnTo>
                            <a:pt x="12" y="1"/>
                          </a:lnTo>
                          <a:lnTo>
                            <a:pt x="12" y="2"/>
                          </a:lnTo>
                          <a:lnTo>
                            <a:pt x="13" y="2"/>
                          </a:lnTo>
                          <a:lnTo>
                            <a:pt x="13" y="2"/>
                          </a:lnTo>
                          <a:lnTo>
                            <a:pt x="14" y="3"/>
                          </a:lnTo>
                          <a:lnTo>
                            <a:pt x="14" y="3"/>
                          </a:lnTo>
                          <a:lnTo>
                            <a:pt x="14" y="4"/>
                          </a:lnTo>
                          <a:lnTo>
                            <a:pt x="14" y="4"/>
                          </a:lnTo>
                          <a:lnTo>
                            <a:pt x="15" y="4"/>
                          </a:lnTo>
                          <a:lnTo>
                            <a:pt x="15" y="5"/>
                          </a:lnTo>
                          <a:lnTo>
                            <a:pt x="15" y="5"/>
                          </a:lnTo>
                          <a:lnTo>
                            <a:pt x="16" y="6"/>
                          </a:lnTo>
                          <a:lnTo>
                            <a:pt x="16" y="6"/>
                          </a:lnTo>
                          <a:lnTo>
                            <a:pt x="16" y="6"/>
                          </a:lnTo>
                          <a:lnTo>
                            <a:pt x="16" y="7"/>
                          </a:lnTo>
                          <a:lnTo>
                            <a:pt x="16" y="8"/>
                          </a:lnTo>
                          <a:lnTo>
                            <a:pt x="16" y="8"/>
                          </a:lnTo>
                          <a:lnTo>
                            <a:pt x="16" y="9"/>
                          </a:lnTo>
                          <a:lnTo>
                            <a:pt x="16" y="9"/>
                          </a:lnTo>
                          <a:lnTo>
                            <a:pt x="16" y="10"/>
                          </a:lnTo>
                          <a:lnTo>
                            <a:pt x="16" y="10"/>
                          </a:lnTo>
                          <a:lnTo>
                            <a:pt x="16" y="10"/>
                          </a:lnTo>
                          <a:lnTo>
                            <a:pt x="16" y="11"/>
                          </a:lnTo>
                          <a:lnTo>
                            <a:pt x="16" y="11"/>
                          </a:lnTo>
                          <a:lnTo>
                            <a:pt x="16" y="11"/>
                          </a:lnTo>
                          <a:lnTo>
                            <a:pt x="16" y="11"/>
                          </a:lnTo>
                          <a:lnTo>
                            <a:pt x="16" y="12"/>
                          </a:lnTo>
                          <a:lnTo>
                            <a:pt x="16" y="12"/>
                          </a:lnTo>
                          <a:lnTo>
                            <a:pt x="16" y="12"/>
                          </a:lnTo>
                          <a:lnTo>
                            <a:pt x="16" y="12"/>
                          </a:lnTo>
                          <a:lnTo>
                            <a:pt x="16" y="12"/>
                          </a:lnTo>
                          <a:lnTo>
                            <a:pt x="16" y="12"/>
                          </a:lnTo>
                          <a:lnTo>
                            <a:pt x="16" y="13"/>
                          </a:lnTo>
                          <a:lnTo>
                            <a:pt x="16" y="13"/>
                          </a:lnTo>
                          <a:lnTo>
                            <a:pt x="16" y="13"/>
                          </a:lnTo>
                          <a:lnTo>
                            <a:pt x="16" y="13"/>
                          </a:lnTo>
                          <a:lnTo>
                            <a:pt x="16" y="14"/>
                          </a:lnTo>
                          <a:lnTo>
                            <a:pt x="16" y="14"/>
                          </a:lnTo>
                          <a:lnTo>
                            <a:pt x="16" y="14"/>
                          </a:lnTo>
                          <a:lnTo>
                            <a:pt x="16" y="14"/>
                          </a:lnTo>
                          <a:lnTo>
                            <a:pt x="16" y="14"/>
                          </a:lnTo>
                          <a:lnTo>
                            <a:pt x="15" y="14"/>
                          </a:lnTo>
                          <a:lnTo>
                            <a:pt x="15" y="15"/>
                          </a:lnTo>
                          <a:lnTo>
                            <a:pt x="15" y="15"/>
                          </a:lnTo>
                          <a:lnTo>
                            <a:pt x="15" y="15"/>
                          </a:lnTo>
                          <a:lnTo>
                            <a:pt x="15" y="15"/>
                          </a:lnTo>
                          <a:lnTo>
                            <a:pt x="15" y="16"/>
                          </a:lnTo>
                          <a:lnTo>
                            <a:pt x="15" y="16"/>
                          </a:lnTo>
                          <a:lnTo>
                            <a:pt x="15" y="16"/>
                          </a:lnTo>
                          <a:lnTo>
                            <a:pt x="15" y="16"/>
                          </a:lnTo>
                          <a:lnTo>
                            <a:pt x="15" y="16"/>
                          </a:lnTo>
                        </a:path>
                      </a:pathLst>
                    </a:custGeom>
                    <a:noFill/>
                    <a:ln w="127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174" name="Freeform 202"/>
                  <p:cNvSpPr>
                    <a:spLocks/>
                  </p:cNvSpPr>
                  <p:nvPr/>
                </p:nvSpPr>
                <p:spPr bwMode="auto">
                  <a:xfrm>
                    <a:off x="750" y="1727"/>
                    <a:ext cx="48" cy="102"/>
                  </a:xfrm>
                  <a:custGeom>
                    <a:avLst/>
                    <a:gdLst/>
                    <a:ahLst/>
                    <a:cxnLst>
                      <a:cxn ang="0">
                        <a:pos x="27" y="0"/>
                      </a:cxn>
                      <a:cxn ang="0">
                        <a:pos x="29" y="2"/>
                      </a:cxn>
                      <a:cxn ang="0">
                        <a:pos x="30" y="3"/>
                      </a:cxn>
                      <a:cxn ang="0">
                        <a:pos x="32" y="4"/>
                      </a:cxn>
                      <a:cxn ang="0">
                        <a:pos x="32" y="5"/>
                      </a:cxn>
                      <a:cxn ang="0">
                        <a:pos x="34" y="6"/>
                      </a:cxn>
                      <a:cxn ang="0">
                        <a:pos x="34" y="7"/>
                      </a:cxn>
                      <a:cxn ang="0">
                        <a:pos x="35" y="9"/>
                      </a:cxn>
                      <a:cxn ang="0">
                        <a:pos x="36" y="10"/>
                      </a:cxn>
                      <a:cxn ang="0">
                        <a:pos x="37" y="11"/>
                      </a:cxn>
                      <a:cxn ang="0">
                        <a:pos x="38" y="13"/>
                      </a:cxn>
                      <a:cxn ang="0">
                        <a:pos x="39" y="14"/>
                      </a:cxn>
                      <a:cxn ang="0">
                        <a:pos x="40" y="15"/>
                      </a:cxn>
                      <a:cxn ang="0">
                        <a:pos x="40" y="17"/>
                      </a:cxn>
                      <a:cxn ang="0">
                        <a:pos x="41" y="18"/>
                      </a:cxn>
                      <a:cxn ang="0">
                        <a:pos x="42" y="19"/>
                      </a:cxn>
                      <a:cxn ang="0">
                        <a:pos x="42" y="21"/>
                      </a:cxn>
                      <a:cxn ang="0">
                        <a:pos x="43" y="22"/>
                      </a:cxn>
                      <a:cxn ang="0">
                        <a:pos x="43" y="23"/>
                      </a:cxn>
                      <a:cxn ang="0">
                        <a:pos x="44" y="25"/>
                      </a:cxn>
                      <a:cxn ang="0">
                        <a:pos x="44" y="27"/>
                      </a:cxn>
                      <a:cxn ang="0">
                        <a:pos x="45" y="28"/>
                      </a:cxn>
                      <a:cxn ang="0">
                        <a:pos x="45" y="29"/>
                      </a:cxn>
                      <a:cxn ang="0">
                        <a:pos x="46" y="31"/>
                      </a:cxn>
                      <a:cxn ang="0">
                        <a:pos x="46" y="33"/>
                      </a:cxn>
                      <a:cxn ang="0">
                        <a:pos x="46" y="34"/>
                      </a:cxn>
                      <a:cxn ang="0">
                        <a:pos x="46" y="36"/>
                      </a:cxn>
                      <a:cxn ang="0">
                        <a:pos x="47" y="37"/>
                      </a:cxn>
                      <a:cxn ang="0">
                        <a:pos x="47" y="39"/>
                      </a:cxn>
                      <a:cxn ang="0">
                        <a:pos x="47" y="40"/>
                      </a:cxn>
                      <a:cxn ang="0">
                        <a:pos x="47" y="42"/>
                      </a:cxn>
                      <a:cxn ang="0">
                        <a:pos x="47" y="44"/>
                      </a:cxn>
                      <a:cxn ang="0">
                        <a:pos x="47" y="49"/>
                      </a:cxn>
                      <a:cxn ang="0">
                        <a:pos x="46" y="51"/>
                      </a:cxn>
                      <a:cxn ang="0">
                        <a:pos x="46" y="54"/>
                      </a:cxn>
                      <a:cxn ang="0">
                        <a:pos x="46" y="57"/>
                      </a:cxn>
                      <a:cxn ang="0">
                        <a:pos x="45" y="59"/>
                      </a:cxn>
                      <a:cxn ang="0">
                        <a:pos x="44" y="61"/>
                      </a:cxn>
                      <a:cxn ang="0">
                        <a:pos x="44" y="64"/>
                      </a:cxn>
                      <a:cxn ang="0">
                        <a:pos x="42" y="66"/>
                      </a:cxn>
                      <a:cxn ang="0">
                        <a:pos x="42" y="69"/>
                      </a:cxn>
                      <a:cxn ang="0">
                        <a:pos x="40" y="71"/>
                      </a:cxn>
                      <a:cxn ang="0">
                        <a:pos x="39" y="73"/>
                      </a:cxn>
                      <a:cxn ang="0">
                        <a:pos x="38" y="75"/>
                      </a:cxn>
                      <a:cxn ang="0">
                        <a:pos x="36" y="77"/>
                      </a:cxn>
                      <a:cxn ang="0">
                        <a:pos x="35" y="79"/>
                      </a:cxn>
                      <a:cxn ang="0">
                        <a:pos x="34" y="81"/>
                      </a:cxn>
                      <a:cxn ang="0">
                        <a:pos x="32" y="83"/>
                      </a:cxn>
                      <a:cxn ang="0">
                        <a:pos x="30" y="85"/>
                      </a:cxn>
                      <a:cxn ang="0">
                        <a:pos x="28" y="86"/>
                      </a:cxn>
                      <a:cxn ang="0">
                        <a:pos x="27" y="88"/>
                      </a:cxn>
                      <a:cxn ang="0">
                        <a:pos x="25" y="89"/>
                      </a:cxn>
                      <a:cxn ang="0">
                        <a:pos x="23" y="91"/>
                      </a:cxn>
                      <a:cxn ang="0">
                        <a:pos x="21" y="92"/>
                      </a:cxn>
                      <a:cxn ang="0">
                        <a:pos x="19" y="94"/>
                      </a:cxn>
                      <a:cxn ang="0">
                        <a:pos x="17" y="95"/>
                      </a:cxn>
                      <a:cxn ang="0">
                        <a:pos x="14" y="96"/>
                      </a:cxn>
                      <a:cxn ang="0">
                        <a:pos x="12" y="97"/>
                      </a:cxn>
                      <a:cxn ang="0">
                        <a:pos x="10" y="98"/>
                      </a:cxn>
                      <a:cxn ang="0">
                        <a:pos x="8" y="99"/>
                      </a:cxn>
                      <a:cxn ang="0">
                        <a:pos x="5" y="100"/>
                      </a:cxn>
                      <a:cxn ang="0">
                        <a:pos x="3" y="100"/>
                      </a:cxn>
                      <a:cxn ang="0">
                        <a:pos x="0" y="101"/>
                      </a:cxn>
                    </a:cxnLst>
                    <a:rect l="0" t="0" r="r" b="b"/>
                    <a:pathLst>
                      <a:path w="48" h="102">
                        <a:moveTo>
                          <a:pt x="27" y="0"/>
                        </a:moveTo>
                        <a:lnTo>
                          <a:pt x="29" y="2"/>
                        </a:lnTo>
                        <a:lnTo>
                          <a:pt x="30" y="3"/>
                        </a:lnTo>
                        <a:lnTo>
                          <a:pt x="32" y="4"/>
                        </a:lnTo>
                        <a:lnTo>
                          <a:pt x="32" y="5"/>
                        </a:lnTo>
                        <a:lnTo>
                          <a:pt x="34" y="6"/>
                        </a:lnTo>
                        <a:lnTo>
                          <a:pt x="34" y="7"/>
                        </a:lnTo>
                        <a:lnTo>
                          <a:pt x="35" y="9"/>
                        </a:lnTo>
                        <a:lnTo>
                          <a:pt x="36" y="10"/>
                        </a:lnTo>
                        <a:lnTo>
                          <a:pt x="37" y="11"/>
                        </a:lnTo>
                        <a:lnTo>
                          <a:pt x="38" y="13"/>
                        </a:lnTo>
                        <a:lnTo>
                          <a:pt x="39" y="14"/>
                        </a:lnTo>
                        <a:lnTo>
                          <a:pt x="40" y="15"/>
                        </a:lnTo>
                        <a:lnTo>
                          <a:pt x="40" y="17"/>
                        </a:lnTo>
                        <a:lnTo>
                          <a:pt x="41" y="18"/>
                        </a:lnTo>
                        <a:lnTo>
                          <a:pt x="42" y="19"/>
                        </a:lnTo>
                        <a:lnTo>
                          <a:pt x="42" y="21"/>
                        </a:lnTo>
                        <a:lnTo>
                          <a:pt x="43" y="22"/>
                        </a:lnTo>
                        <a:lnTo>
                          <a:pt x="43" y="23"/>
                        </a:lnTo>
                        <a:lnTo>
                          <a:pt x="44" y="25"/>
                        </a:lnTo>
                        <a:lnTo>
                          <a:pt x="44" y="27"/>
                        </a:lnTo>
                        <a:lnTo>
                          <a:pt x="45" y="28"/>
                        </a:lnTo>
                        <a:lnTo>
                          <a:pt x="45" y="29"/>
                        </a:lnTo>
                        <a:lnTo>
                          <a:pt x="46" y="31"/>
                        </a:lnTo>
                        <a:lnTo>
                          <a:pt x="46" y="33"/>
                        </a:lnTo>
                        <a:lnTo>
                          <a:pt x="46" y="34"/>
                        </a:lnTo>
                        <a:lnTo>
                          <a:pt x="46" y="36"/>
                        </a:lnTo>
                        <a:lnTo>
                          <a:pt x="47" y="37"/>
                        </a:lnTo>
                        <a:lnTo>
                          <a:pt x="47" y="39"/>
                        </a:lnTo>
                        <a:lnTo>
                          <a:pt x="47" y="40"/>
                        </a:lnTo>
                        <a:lnTo>
                          <a:pt x="47" y="42"/>
                        </a:lnTo>
                        <a:lnTo>
                          <a:pt x="47" y="44"/>
                        </a:lnTo>
                        <a:lnTo>
                          <a:pt x="47" y="49"/>
                        </a:lnTo>
                        <a:lnTo>
                          <a:pt x="46" y="51"/>
                        </a:lnTo>
                        <a:lnTo>
                          <a:pt x="46" y="54"/>
                        </a:lnTo>
                        <a:lnTo>
                          <a:pt x="46" y="57"/>
                        </a:lnTo>
                        <a:lnTo>
                          <a:pt x="45" y="59"/>
                        </a:lnTo>
                        <a:lnTo>
                          <a:pt x="44" y="61"/>
                        </a:lnTo>
                        <a:lnTo>
                          <a:pt x="44" y="64"/>
                        </a:lnTo>
                        <a:lnTo>
                          <a:pt x="42" y="66"/>
                        </a:lnTo>
                        <a:lnTo>
                          <a:pt x="42" y="69"/>
                        </a:lnTo>
                        <a:lnTo>
                          <a:pt x="40" y="71"/>
                        </a:lnTo>
                        <a:lnTo>
                          <a:pt x="39" y="73"/>
                        </a:lnTo>
                        <a:lnTo>
                          <a:pt x="38" y="75"/>
                        </a:lnTo>
                        <a:lnTo>
                          <a:pt x="36" y="77"/>
                        </a:lnTo>
                        <a:lnTo>
                          <a:pt x="35" y="79"/>
                        </a:lnTo>
                        <a:lnTo>
                          <a:pt x="34" y="81"/>
                        </a:lnTo>
                        <a:lnTo>
                          <a:pt x="32" y="83"/>
                        </a:lnTo>
                        <a:lnTo>
                          <a:pt x="30" y="85"/>
                        </a:lnTo>
                        <a:lnTo>
                          <a:pt x="28" y="86"/>
                        </a:lnTo>
                        <a:lnTo>
                          <a:pt x="27" y="88"/>
                        </a:lnTo>
                        <a:lnTo>
                          <a:pt x="25" y="89"/>
                        </a:lnTo>
                        <a:lnTo>
                          <a:pt x="23" y="91"/>
                        </a:lnTo>
                        <a:lnTo>
                          <a:pt x="21" y="92"/>
                        </a:lnTo>
                        <a:lnTo>
                          <a:pt x="19" y="94"/>
                        </a:lnTo>
                        <a:lnTo>
                          <a:pt x="17" y="95"/>
                        </a:lnTo>
                        <a:lnTo>
                          <a:pt x="14" y="96"/>
                        </a:lnTo>
                        <a:lnTo>
                          <a:pt x="12" y="97"/>
                        </a:lnTo>
                        <a:lnTo>
                          <a:pt x="10" y="98"/>
                        </a:lnTo>
                        <a:lnTo>
                          <a:pt x="8" y="99"/>
                        </a:lnTo>
                        <a:lnTo>
                          <a:pt x="5" y="100"/>
                        </a:lnTo>
                        <a:lnTo>
                          <a:pt x="3" y="100"/>
                        </a:lnTo>
                        <a:lnTo>
                          <a:pt x="0" y="101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75" name="Freeform 203"/>
                  <p:cNvSpPr>
                    <a:spLocks/>
                  </p:cNvSpPr>
                  <p:nvPr/>
                </p:nvSpPr>
                <p:spPr bwMode="auto">
                  <a:xfrm>
                    <a:off x="736" y="1827"/>
                    <a:ext cx="14" cy="12"/>
                  </a:xfrm>
                  <a:custGeom>
                    <a:avLst/>
                    <a:gdLst/>
                    <a:ahLst/>
                    <a:cxnLst>
                      <a:cxn ang="0">
                        <a:pos x="13" y="0"/>
                      </a:cxn>
                      <a:cxn ang="0">
                        <a:pos x="12" y="0"/>
                      </a:cxn>
                      <a:cxn ang="0">
                        <a:pos x="11" y="0"/>
                      </a:cxn>
                      <a:cxn ang="0">
                        <a:pos x="11" y="0"/>
                      </a:cxn>
                      <a:cxn ang="0">
                        <a:pos x="10" y="1"/>
                      </a:cxn>
                      <a:cxn ang="0">
                        <a:pos x="10" y="1"/>
                      </a:cxn>
                      <a:cxn ang="0">
                        <a:pos x="9" y="1"/>
                      </a:cxn>
                      <a:cxn ang="0">
                        <a:pos x="9" y="1"/>
                      </a:cxn>
                      <a:cxn ang="0">
                        <a:pos x="8" y="1"/>
                      </a:cxn>
                      <a:cxn ang="0">
                        <a:pos x="8" y="2"/>
                      </a:cxn>
                      <a:cxn ang="0">
                        <a:pos x="7" y="2"/>
                      </a:cxn>
                      <a:cxn ang="0">
                        <a:pos x="7" y="3"/>
                      </a:cxn>
                      <a:cxn ang="0">
                        <a:pos x="6" y="3"/>
                      </a:cxn>
                      <a:cxn ang="0">
                        <a:pos x="6" y="3"/>
                      </a:cxn>
                      <a:cxn ang="0">
                        <a:pos x="6" y="3"/>
                      </a:cxn>
                      <a:cxn ang="0">
                        <a:pos x="5" y="4"/>
                      </a:cxn>
                      <a:cxn ang="0">
                        <a:pos x="5" y="4"/>
                      </a:cxn>
                      <a:cxn ang="0">
                        <a:pos x="4" y="5"/>
                      </a:cxn>
                      <a:cxn ang="0">
                        <a:pos x="4" y="5"/>
                      </a:cxn>
                      <a:cxn ang="0">
                        <a:pos x="4" y="5"/>
                      </a:cxn>
                      <a:cxn ang="0">
                        <a:pos x="3" y="6"/>
                      </a:cxn>
                      <a:cxn ang="0">
                        <a:pos x="3" y="6"/>
                      </a:cxn>
                      <a:cxn ang="0">
                        <a:pos x="2" y="7"/>
                      </a:cxn>
                      <a:cxn ang="0">
                        <a:pos x="2" y="7"/>
                      </a:cxn>
                      <a:cxn ang="0">
                        <a:pos x="2" y="8"/>
                      </a:cxn>
                      <a:cxn ang="0">
                        <a:pos x="1" y="8"/>
                      </a:cxn>
                      <a:cxn ang="0">
                        <a:pos x="1" y="9"/>
                      </a:cxn>
                      <a:cxn ang="0">
                        <a:pos x="1" y="9"/>
                      </a:cxn>
                      <a:cxn ang="0">
                        <a:pos x="0" y="10"/>
                      </a:cxn>
                      <a:cxn ang="0">
                        <a:pos x="0" y="10"/>
                      </a:cxn>
                      <a:cxn ang="0">
                        <a:pos x="0" y="11"/>
                      </a:cxn>
                      <a:cxn ang="0">
                        <a:pos x="0" y="11"/>
                      </a:cxn>
                    </a:cxnLst>
                    <a:rect l="0" t="0" r="r" b="b"/>
                    <a:pathLst>
                      <a:path w="14" h="12">
                        <a:moveTo>
                          <a:pt x="13" y="0"/>
                        </a:moveTo>
                        <a:lnTo>
                          <a:pt x="12" y="0"/>
                        </a:lnTo>
                        <a:lnTo>
                          <a:pt x="11" y="0"/>
                        </a:lnTo>
                        <a:lnTo>
                          <a:pt x="11" y="0"/>
                        </a:lnTo>
                        <a:lnTo>
                          <a:pt x="10" y="1"/>
                        </a:lnTo>
                        <a:lnTo>
                          <a:pt x="10" y="1"/>
                        </a:lnTo>
                        <a:lnTo>
                          <a:pt x="9" y="1"/>
                        </a:lnTo>
                        <a:lnTo>
                          <a:pt x="9" y="1"/>
                        </a:lnTo>
                        <a:lnTo>
                          <a:pt x="8" y="1"/>
                        </a:lnTo>
                        <a:lnTo>
                          <a:pt x="8" y="2"/>
                        </a:lnTo>
                        <a:lnTo>
                          <a:pt x="7" y="2"/>
                        </a:lnTo>
                        <a:lnTo>
                          <a:pt x="7" y="3"/>
                        </a:lnTo>
                        <a:lnTo>
                          <a:pt x="6" y="3"/>
                        </a:lnTo>
                        <a:lnTo>
                          <a:pt x="6" y="3"/>
                        </a:lnTo>
                        <a:lnTo>
                          <a:pt x="6" y="3"/>
                        </a:lnTo>
                        <a:lnTo>
                          <a:pt x="5" y="4"/>
                        </a:lnTo>
                        <a:lnTo>
                          <a:pt x="5" y="4"/>
                        </a:lnTo>
                        <a:lnTo>
                          <a:pt x="4" y="5"/>
                        </a:lnTo>
                        <a:lnTo>
                          <a:pt x="4" y="5"/>
                        </a:lnTo>
                        <a:lnTo>
                          <a:pt x="4" y="5"/>
                        </a:lnTo>
                        <a:lnTo>
                          <a:pt x="3" y="6"/>
                        </a:lnTo>
                        <a:lnTo>
                          <a:pt x="3" y="6"/>
                        </a:lnTo>
                        <a:lnTo>
                          <a:pt x="2" y="7"/>
                        </a:lnTo>
                        <a:lnTo>
                          <a:pt x="2" y="7"/>
                        </a:lnTo>
                        <a:lnTo>
                          <a:pt x="2" y="8"/>
                        </a:lnTo>
                        <a:lnTo>
                          <a:pt x="1" y="8"/>
                        </a:lnTo>
                        <a:lnTo>
                          <a:pt x="1" y="9"/>
                        </a:lnTo>
                        <a:lnTo>
                          <a:pt x="1" y="9"/>
                        </a:lnTo>
                        <a:lnTo>
                          <a:pt x="0" y="10"/>
                        </a:lnTo>
                        <a:lnTo>
                          <a:pt x="0" y="10"/>
                        </a:lnTo>
                        <a:lnTo>
                          <a:pt x="0" y="11"/>
                        </a:lnTo>
                        <a:lnTo>
                          <a:pt x="0" y="11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76" name="Freeform 204"/>
                  <p:cNvSpPr>
                    <a:spLocks/>
                  </p:cNvSpPr>
                  <p:nvPr/>
                </p:nvSpPr>
                <p:spPr bwMode="auto">
                  <a:xfrm>
                    <a:off x="702" y="1843"/>
                    <a:ext cx="148" cy="12"/>
                  </a:xfrm>
                  <a:custGeom>
                    <a:avLst/>
                    <a:gdLst/>
                    <a:ahLst/>
                    <a:cxnLst>
                      <a:cxn ang="0">
                        <a:pos x="147" y="0"/>
                      </a:cxn>
                      <a:cxn ang="0">
                        <a:pos x="138" y="0"/>
                      </a:cxn>
                      <a:cxn ang="0">
                        <a:pos x="133" y="0"/>
                      </a:cxn>
                      <a:cxn ang="0">
                        <a:pos x="128" y="0"/>
                      </a:cxn>
                      <a:cxn ang="0">
                        <a:pos x="124" y="0"/>
                      </a:cxn>
                      <a:cxn ang="0">
                        <a:pos x="119" y="0"/>
                      </a:cxn>
                      <a:cxn ang="0">
                        <a:pos x="114" y="0"/>
                      </a:cxn>
                      <a:cxn ang="0">
                        <a:pos x="110" y="1"/>
                      </a:cxn>
                      <a:cxn ang="0">
                        <a:pos x="105" y="1"/>
                      </a:cxn>
                      <a:cxn ang="0">
                        <a:pos x="101" y="1"/>
                      </a:cxn>
                      <a:cxn ang="0">
                        <a:pos x="96" y="1"/>
                      </a:cxn>
                      <a:cxn ang="0">
                        <a:pos x="92" y="1"/>
                      </a:cxn>
                      <a:cxn ang="0">
                        <a:pos x="87" y="2"/>
                      </a:cxn>
                      <a:cxn ang="0">
                        <a:pos x="82" y="2"/>
                      </a:cxn>
                      <a:cxn ang="0">
                        <a:pos x="78" y="3"/>
                      </a:cxn>
                      <a:cxn ang="0">
                        <a:pos x="73" y="3"/>
                      </a:cxn>
                      <a:cxn ang="0">
                        <a:pos x="68" y="3"/>
                      </a:cxn>
                      <a:cxn ang="0">
                        <a:pos x="64" y="3"/>
                      </a:cxn>
                      <a:cxn ang="0">
                        <a:pos x="59" y="4"/>
                      </a:cxn>
                      <a:cxn ang="0">
                        <a:pos x="55" y="5"/>
                      </a:cxn>
                      <a:cxn ang="0">
                        <a:pos x="50" y="5"/>
                      </a:cxn>
                      <a:cxn ang="0">
                        <a:pos x="46" y="5"/>
                      </a:cxn>
                      <a:cxn ang="0">
                        <a:pos x="41" y="6"/>
                      </a:cxn>
                      <a:cxn ang="0">
                        <a:pos x="36" y="7"/>
                      </a:cxn>
                      <a:cxn ang="0">
                        <a:pos x="32" y="7"/>
                      </a:cxn>
                      <a:cxn ang="0">
                        <a:pos x="27" y="7"/>
                      </a:cxn>
                      <a:cxn ang="0">
                        <a:pos x="23" y="8"/>
                      </a:cxn>
                      <a:cxn ang="0">
                        <a:pos x="18" y="9"/>
                      </a:cxn>
                      <a:cxn ang="0">
                        <a:pos x="14" y="9"/>
                      </a:cxn>
                      <a:cxn ang="0">
                        <a:pos x="9" y="10"/>
                      </a:cxn>
                      <a:cxn ang="0">
                        <a:pos x="5" y="11"/>
                      </a:cxn>
                      <a:cxn ang="0">
                        <a:pos x="0" y="11"/>
                      </a:cxn>
                    </a:cxnLst>
                    <a:rect l="0" t="0" r="r" b="b"/>
                    <a:pathLst>
                      <a:path w="148" h="12">
                        <a:moveTo>
                          <a:pt x="147" y="0"/>
                        </a:moveTo>
                        <a:lnTo>
                          <a:pt x="138" y="0"/>
                        </a:lnTo>
                        <a:lnTo>
                          <a:pt x="133" y="0"/>
                        </a:lnTo>
                        <a:lnTo>
                          <a:pt x="128" y="0"/>
                        </a:lnTo>
                        <a:lnTo>
                          <a:pt x="124" y="0"/>
                        </a:lnTo>
                        <a:lnTo>
                          <a:pt x="119" y="0"/>
                        </a:lnTo>
                        <a:lnTo>
                          <a:pt x="114" y="0"/>
                        </a:lnTo>
                        <a:lnTo>
                          <a:pt x="110" y="1"/>
                        </a:lnTo>
                        <a:lnTo>
                          <a:pt x="105" y="1"/>
                        </a:lnTo>
                        <a:lnTo>
                          <a:pt x="101" y="1"/>
                        </a:lnTo>
                        <a:lnTo>
                          <a:pt x="96" y="1"/>
                        </a:lnTo>
                        <a:lnTo>
                          <a:pt x="92" y="1"/>
                        </a:lnTo>
                        <a:lnTo>
                          <a:pt x="87" y="2"/>
                        </a:lnTo>
                        <a:lnTo>
                          <a:pt x="82" y="2"/>
                        </a:lnTo>
                        <a:lnTo>
                          <a:pt x="78" y="3"/>
                        </a:lnTo>
                        <a:lnTo>
                          <a:pt x="73" y="3"/>
                        </a:lnTo>
                        <a:lnTo>
                          <a:pt x="68" y="3"/>
                        </a:lnTo>
                        <a:lnTo>
                          <a:pt x="64" y="3"/>
                        </a:lnTo>
                        <a:lnTo>
                          <a:pt x="59" y="4"/>
                        </a:lnTo>
                        <a:lnTo>
                          <a:pt x="55" y="5"/>
                        </a:lnTo>
                        <a:lnTo>
                          <a:pt x="50" y="5"/>
                        </a:lnTo>
                        <a:lnTo>
                          <a:pt x="46" y="5"/>
                        </a:lnTo>
                        <a:lnTo>
                          <a:pt x="41" y="6"/>
                        </a:lnTo>
                        <a:lnTo>
                          <a:pt x="36" y="7"/>
                        </a:lnTo>
                        <a:lnTo>
                          <a:pt x="32" y="7"/>
                        </a:lnTo>
                        <a:lnTo>
                          <a:pt x="27" y="7"/>
                        </a:lnTo>
                        <a:lnTo>
                          <a:pt x="23" y="8"/>
                        </a:lnTo>
                        <a:lnTo>
                          <a:pt x="18" y="9"/>
                        </a:lnTo>
                        <a:lnTo>
                          <a:pt x="14" y="9"/>
                        </a:lnTo>
                        <a:lnTo>
                          <a:pt x="9" y="10"/>
                        </a:lnTo>
                        <a:lnTo>
                          <a:pt x="5" y="11"/>
                        </a:lnTo>
                        <a:lnTo>
                          <a:pt x="0" y="11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77" name="Freeform 205"/>
                  <p:cNvSpPr>
                    <a:spLocks/>
                  </p:cNvSpPr>
                  <p:nvPr/>
                </p:nvSpPr>
                <p:spPr bwMode="auto">
                  <a:xfrm>
                    <a:off x="699" y="1803"/>
                    <a:ext cx="12" cy="52"/>
                  </a:xfrm>
                  <a:custGeom>
                    <a:avLst/>
                    <a:gdLst/>
                    <a:ahLst/>
                    <a:cxnLst>
                      <a:cxn ang="0">
                        <a:pos x="0" y="51"/>
                      </a:cxn>
                      <a:cxn ang="0">
                        <a:pos x="1" y="50"/>
                      </a:cxn>
                      <a:cxn ang="0">
                        <a:pos x="2" y="49"/>
                      </a:cxn>
                      <a:cxn ang="0">
                        <a:pos x="2" y="48"/>
                      </a:cxn>
                      <a:cxn ang="0">
                        <a:pos x="3" y="47"/>
                      </a:cxn>
                      <a:cxn ang="0">
                        <a:pos x="3" y="47"/>
                      </a:cxn>
                      <a:cxn ang="0">
                        <a:pos x="4" y="46"/>
                      </a:cxn>
                      <a:cxn ang="0">
                        <a:pos x="4" y="45"/>
                      </a:cxn>
                      <a:cxn ang="0">
                        <a:pos x="5" y="44"/>
                      </a:cxn>
                      <a:cxn ang="0">
                        <a:pos x="5" y="43"/>
                      </a:cxn>
                      <a:cxn ang="0">
                        <a:pos x="6" y="42"/>
                      </a:cxn>
                      <a:cxn ang="0">
                        <a:pos x="6" y="41"/>
                      </a:cxn>
                      <a:cxn ang="0">
                        <a:pos x="7" y="41"/>
                      </a:cxn>
                      <a:cxn ang="0">
                        <a:pos x="7" y="40"/>
                      </a:cxn>
                      <a:cxn ang="0">
                        <a:pos x="7" y="39"/>
                      </a:cxn>
                      <a:cxn ang="0">
                        <a:pos x="8" y="38"/>
                      </a:cxn>
                      <a:cxn ang="0">
                        <a:pos x="8" y="37"/>
                      </a:cxn>
                      <a:cxn ang="0">
                        <a:pos x="8" y="36"/>
                      </a:cxn>
                      <a:cxn ang="0">
                        <a:pos x="9" y="35"/>
                      </a:cxn>
                      <a:cxn ang="0">
                        <a:pos x="9" y="34"/>
                      </a:cxn>
                      <a:cxn ang="0">
                        <a:pos x="9" y="33"/>
                      </a:cxn>
                      <a:cxn ang="0">
                        <a:pos x="9" y="33"/>
                      </a:cxn>
                      <a:cxn ang="0">
                        <a:pos x="9" y="31"/>
                      </a:cxn>
                      <a:cxn ang="0">
                        <a:pos x="10" y="31"/>
                      </a:cxn>
                      <a:cxn ang="0">
                        <a:pos x="10" y="29"/>
                      </a:cxn>
                      <a:cxn ang="0">
                        <a:pos x="10" y="29"/>
                      </a:cxn>
                      <a:cxn ang="0">
                        <a:pos x="10" y="27"/>
                      </a:cxn>
                      <a:cxn ang="0">
                        <a:pos x="10" y="27"/>
                      </a:cxn>
                      <a:cxn ang="0">
                        <a:pos x="10" y="25"/>
                      </a:cxn>
                      <a:cxn ang="0">
                        <a:pos x="10" y="25"/>
                      </a:cxn>
                      <a:cxn ang="0">
                        <a:pos x="10" y="23"/>
                      </a:cxn>
                      <a:cxn ang="0">
                        <a:pos x="11" y="23"/>
                      </a:cxn>
                      <a:cxn ang="0">
                        <a:pos x="10" y="21"/>
                      </a:cxn>
                      <a:cxn ang="0">
                        <a:pos x="10" y="20"/>
                      </a:cxn>
                      <a:cxn ang="0">
                        <a:pos x="10" y="19"/>
                      </a:cxn>
                      <a:cxn ang="0">
                        <a:pos x="10" y="19"/>
                      </a:cxn>
                      <a:cxn ang="0">
                        <a:pos x="10" y="18"/>
                      </a:cxn>
                      <a:cxn ang="0">
                        <a:pos x="10" y="17"/>
                      </a:cxn>
                      <a:cxn ang="0">
                        <a:pos x="10" y="17"/>
                      </a:cxn>
                      <a:cxn ang="0">
                        <a:pos x="10" y="16"/>
                      </a:cxn>
                      <a:cxn ang="0">
                        <a:pos x="10" y="15"/>
                      </a:cxn>
                      <a:cxn ang="0">
                        <a:pos x="10" y="14"/>
                      </a:cxn>
                      <a:cxn ang="0">
                        <a:pos x="9" y="13"/>
                      </a:cxn>
                      <a:cxn ang="0">
                        <a:pos x="9" y="13"/>
                      </a:cxn>
                      <a:cxn ang="0">
                        <a:pos x="9" y="12"/>
                      </a:cxn>
                      <a:cxn ang="0">
                        <a:pos x="9" y="11"/>
                      </a:cxn>
                      <a:cxn ang="0">
                        <a:pos x="9" y="11"/>
                      </a:cxn>
                      <a:cxn ang="0">
                        <a:pos x="9" y="10"/>
                      </a:cxn>
                      <a:cxn ang="0">
                        <a:pos x="9" y="9"/>
                      </a:cxn>
                      <a:cxn ang="0">
                        <a:pos x="8" y="9"/>
                      </a:cxn>
                      <a:cxn ang="0">
                        <a:pos x="8" y="8"/>
                      </a:cxn>
                      <a:cxn ang="0">
                        <a:pos x="8" y="7"/>
                      </a:cxn>
                      <a:cxn ang="0">
                        <a:pos x="7" y="7"/>
                      </a:cxn>
                      <a:cxn ang="0">
                        <a:pos x="7" y="6"/>
                      </a:cxn>
                      <a:cxn ang="0">
                        <a:pos x="7" y="5"/>
                      </a:cxn>
                      <a:cxn ang="0">
                        <a:pos x="7" y="5"/>
                      </a:cxn>
                      <a:cxn ang="0">
                        <a:pos x="7" y="4"/>
                      </a:cxn>
                      <a:cxn ang="0">
                        <a:pos x="6" y="3"/>
                      </a:cxn>
                      <a:cxn ang="0">
                        <a:pos x="6" y="3"/>
                      </a:cxn>
                      <a:cxn ang="0">
                        <a:pos x="5" y="2"/>
                      </a:cxn>
                      <a:cxn ang="0">
                        <a:pos x="5" y="1"/>
                      </a:cxn>
                      <a:cxn ang="0">
                        <a:pos x="5" y="1"/>
                      </a:cxn>
                      <a:cxn ang="0">
                        <a:pos x="5" y="0"/>
                      </a:cxn>
                    </a:cxnLst>
                    <a:rect l="0" t="0" r="r" b="b"/>
                    <a:pathLst>
                      <a:path w="12" h="52">
                        <a:moveTo>
                          <a:pt x="0" y="51"/>
                        </a:moveTo>
                        <a:lnTo>
                          <a:pt x="1" y="50"/>
                        </a:lnTo>
                        <a:lnTo>
                          <a:pt x="2" y="49"/>
                        </a:lnTo>
                        <a:lnTo>
                          <a:pt x="2" y="48"/>
                        </a:lnTo>
                        <a:lnTo>
                          <a:pt x="3" y="47"/>
                        </a:lnTo>
                        <a:lnTo>
                          <a:pt x="3" y="47"/>
                        </a:lnTo>
                        <a:lnTo>
                          <a:pt x="4" y="46"/>
                        </a:lnTo>
                        <a:lnTo>
                          <a:pt x="4" y="45"/>
                        </a:lnTo>
                        <a:lnTo>
                          <a:pt x="5" y="44"/>
                        </a:lnTo>
                        <a:lnTo>
                          <a:pt x="5" y="43"/>
                        </a:lnTo>
                        <a:lnTo>
                          <a:pt x="6" y="42"/>
                        </a:lnTo>
                        <a:lnTo>
                          <a:pt x="6" y="41"/>
                        </a:lnTo>
                        <a:lnTo>
                          <a:pt x="7" y="41"/>
                        </a:lnTo>
                        <a:lnTo>
                          <a:pt x="7" y="40"/>
                        </a:lnTo>
                        <a:lnTo>
                          <a:pt x="7" y="39"/>
                        </a:lnTo>
                        <a:lnTo>
                          <a:pt x="8" y="38"/>
                        </a:lnTo>
                        <a:lnTo>
                          <a:pt x="8" y="37"/>
                        </a:lnTo>
                        <a:lnTo>
                          <a:pt x="8" y="36"/>
                        </a:lnTo>
                        <a:lnTo>
                          <a:pt x="9" y="35"/>
                        </a:lnTo>
                        <a:lnTo>
                          <a:pt x="9" y="34"/>
                        </a:lnTo>
                        <a:lnTo>
                          <a:pt x="9" y="33"/>
                        </a:lnTo>
                        <a:lnTo>
                          <a:pt x="9" y="33"/>
                        </a:lnTo>
                        <a:lnTo>
                          <a:pt x="9" y="31"/>
                        </a:lnTo>
                        <a:lnTo>
                          <a:pt x="10" y="31"/>
                        </a:lnTo>
                        <a:lnTo>
                          <a:pt x="10" y="29"/>
                        </a:lnTo>
                        <a:lnTo>
                          <a:pt x="10" y="29"/>
                        </a:lnTo>
                        <a:lnTo>
                          <a:pt x="10" y="27"/>
                        </a:lnTo>
                        <a:lnTo>
                          <a:pt x="10" y="27"/>
                        </a:lnTo>
                        <a:lnTo>
                          <a:pt x="10" y="25"/>
                        </a:lnTo>
                        <a:lnTo>
                          <a:pt x="10" y="25"/>
                        </a:lnTo>
                        <a:lnTo>
                          <a:pt x="10" y="23"/>
                        </a:lnTo>
                        <a:lnTo>
                          <a:pt x="11" y="23"/>
                        </a:lnTo>
                        <a:lnTo>
                          <a:pt x="10" y="21"/>
                        </a:lnTo>
                        <a:lnTo>
                          <a:pt x="10" y="20"/>
                        </a:lnTo>
                        <a:lnTo>
                          <a:pt x="10" y="19"/>
                        </a:lnTo>
                        <a:lnTo>
                          <a:pt x="10" y="19"/>
                        </a:lnTo>
                        <a:lnTo>
                          <a:pt x="10" y="18"/>
                        </a:lnTo>
                        <a:lnTo>
                          <a:pt x="10" y="17"/>
                        </a:lnTo>
                        <a:lnTo>
                          <a:pt x="10" y="17"/>
                        </a:lnTo>
                        <a:lnTo>
                          <a:pt x="10" y="16"/>
                        </a:lnTo>
                        <a:lnTo>
                          <a:pt x="10" y="15"/>
                        </a:lnTo>
                        <a:lnTo>
                          <a:pt x="10" y="14"/>
                        </a:lnTo>
                        <a:lnTo>
                          <a:pt x="9" y="13"/>
                        </a:lnTo>
                        <a:lnTo>
                          <a:pt x="9" y="13"/>
                        </a:lnTo>
                        <a:lnTo>
                          <a:pt x="9" y="12"/>
                        </a:lnTo>
                        <a:lnTo>
                          <a:pt x="9" y="11"/>
                        </a:lnTo>
                        <a:lnTo>
                          <a:pt x="9" y="11"/>
                        </a:lnTo>
                        <a:lnTo>
                          <a:pt x="9" y="10"/>
                        </a:lnTo>
                        <a:lnTo>
                          <a:pt x="9" y="9"/>
                        </a:lnTo>
                        <a:lnTo>
                          <a:pt x="8" y="9"/>
                        </a:lnTo>
                        <a:lnTo>
                          <a:pt x="8" y="8"/>
                        </a:lnTo>
                        <a:lnTo>
                          <a:pt x="8" y="7"/>
                        </a:lnTo>
                        <a:lnTo>
                          <a:pt x="7" y="7"/>
                        </a:lnTo>
                        <a:lnTo>
                          <a:pt x="7" y="6"/>
                        </a:lnTo>
                        <a:lnTo>
                          <a:pt x="7" y="5"/>
                        </a:lnTo>
                        <a:lnTo>
                          <a:pt x="7" y="5"/>
                        </a:lnTo>
                        <a:lnTo>
                          <a:pt x="7" y="4"/>
                        </a:lnTo>
                        <a:lnTo>
                          <a:pt x="6" y="3"/>
                        </a:lnTo>
                        <a:lnTo>
                          <a:pt x="6" y="3"/>
                        </a:lnTo>
                        <a:lnTo>
                          <a:pt x="5" y="2"/>
                        </a:lnTo>
                        <a:lnTo>
                          <a:pt x="5" y="1"/>
                        </a:lnTo>
                        <a:lnTo>
                          <a:pt x="5" y="1"/>
                        </a:lnTo>
                        <a:lnTo>
                          <a:pt x="5" y="0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78" name="Freeform 206"/>
                  <p:cNvSpPr>
                    <a:spLocks/>
                  </p:cNvSpPr>
                  <p:nvPr/>
                </p:nvSpPr>
                <p:spPr bwMode="auto">
                  <a:xfrm>
                    <a:off x="679" y="1772"/>
                    <a:ext cx="8" cy="2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1" y="3"/>
                      </a:cxn>
                      <a:cxn ang="0">
                        <a:pos x="1" y="4"/>
                      </a:cxn>
                      <a:cxn ang="0">
                        <a:pos x="1" y="5"/>
                      </a:cxn>
                      <a:cxn ang="0">
                        <a:pos x="1" y="6"/>
                      </a:cxn>
                      <a:cxn ang="0">
                        <a:pos x="1" y="7"/>
                      </a:cxn>
                      <a:cxn ang="0">
                        <a:pos x="2" y="8"/>
                      </a:cxn>
                      <a:cxn ang="0">
                        <a:pos x="2" y="8"/>
                      </a:cxn>
                      <a:cxn ang="0">
                        <a:pos x="2" y="9"/>
                      </a:cxn>
                      <a:cxn ang="0">
                        <a:pos x="3" y="10"/>
                      </a:cxn>
                      <a:cxn ang="0">
                        <a:pos x="3" y="11"/>
                      </a:cxn>
                      <a:cxn ang="0">
                        <a:pos x="3" y="12"/>
                      </a:cxn>
                      <a:cxn ang="0">
                        <a:pos x="3" y="12"/>
                      </a:cxn>
                      <a:cxn ang="0">
                        <a:pos x="3" y="13"/>
                      </a:cxn>
                      <a:cxn ang="0">
                        <a:pos x="3" y="14"/>
                      </a:cxn>
                      <a:cxn ang="0">
                        <a:pos x="4" y="15"/>
                      </a:cxn>
                      <a:cxn ang="0">
                        <a:pos x="4" y="16"/>
                      </a:cxn>
                      <a:cxn ang="0">
                        <a:pos x="4" y="16"/>
                      </a:cxn>
                      <a:cxn ang="0">
                        <a:pos x="4" y="17"/>
                      </a:cxn>
                      <a:cxn ang="0">
                        <a:pos x="5" y="18"/>
                      </a:cxn>
                      <a:cxn ang="0">
                        <a:pos x="5" y="19"/>
                      </a:cxn>
                      <a:cxn ang="0">
                        <a:pos x="5" y="20"/>
                      </a:cxn>
                      <a:cxn ang="0">
                        <a:pos x="5" y="21"/>
                      </a:cxn>
                      <a:cxn ang="0">
                        <a:pos x="5" y="22"/>
                      </a:cxn>
                      <a:cxn ang="0">
                        <a:pos x="6" y="22"/>
                      </a:cxn>
                      <a:cxn ang="0">
                        <a:pos x="6" y="23"/>
                      </a:cxn>
                      <a:cxn ang="0">
                        <a:pos x="6" y="24"/>
                      </a:cxn>
                      <a:cxn ang="0">
                        <a:pos x="6" y="25"/>
                      </a:cxn>
                      <a:cxn ang="0">
                        <a:pos x="7" y="26"/>
                      </a:cxn>
                      <a:cxn ang="0">
                        <a:pos x="7" y="27"/>
                      </a:cxn>
                    </a:cxnLst>
                    <a:rect l="0" t="0" r="r" b="b"/>
                    <a:pathLst>
                      <a:path w="8" h="28">
                        <a:moveTo>
                          <a:pt x="0" y="0"/>
                        </a:move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1" y="3"/>
                        </a:lnTo>
                        <a:lnTo>
                          <a:pt x="1" y="4"/>
                        </a:lnTo>
                        <a:lnTo>
                          <a:pt x="1" y="5"/>
                        </a:lnTo>
                        <a:lnTo>
                          <a:pt x="1" y="6"/>
                        </a:lnTo>
                        <a:lnTo>
                          <a:pt x="1" y="7"/>
                        </a:lnTo>
                        <a:lnTo>
                          <a:pt x="2" y="8"/>
                        </a:lnTo>
                        <a:lnTo>
                          <a:pt x="2" y="8"/>
                        </a:lnTo>
                        <a:lnTo>
                          <a:pt x="2" y="9"/>
                        </a:lnTo>
                        <a:lnTo>
                          <a:pt x="3" y="10"/>
                        </a:lnTo>
                        <a:lnTo>
                          <a:pt x="3" y="11"/>
                        </a:lnTo>
                        <a:lnTo>
                          <a:pt x="3" y="12"/>
                        </a:lnTo>
                        <a:lnTo>
                          <a:pt x="3" y="12"/>
                        </a:lnTo>
                        <a:lnTo>
                          <a:pt x="3" y="13"/>
                        </a:lnTo>
                        <a:lnTo>
                          <a:pt x="3" y="14"/>
                        </a:lnTo>
                        <a:lnTo>
                          <a:pt x="4" y="15"/>
                        </a:lnTo>
                        <a:lnTo>
                          <a:pt x="4" y="16"/>
                        </a:lnTo>
                        <a:lnTo>
                          <a:pt x="4" y="16"/>
                        </a:lnTo>
                        <a:lnTo>
                          <a:pt x="4" y="17"/>
                        </a:lnTo>
                        <a:lnTo>
                          <a:pt x="5" y="18"/>
                        </a:lnTo>
                        <a:lnTo>
                          <a:pt x="5" y="19"/>
                        </a:lnTo>
                        <a:lnTo>
                          <a:pt x="5" y="20"/>
                        </a:lnTo>
                        <a:lnTo>
                          <a:pt x="5" y="21"/>
                        </a:lnTo>
                        <a:lnTo>
                          <a:pt x="5" y="22"/>
                        </a:lnTo>
                        <a:lnTo>
                          <a:pt x="6" y="22"/>
                        </a:lnTo>
                        <a:lnTo>
                          <a:pt x="6" y="23"/>
                        </a:lnTo>
                        <a:lnTo>
                          <a:pt x="6" y="24"/>
                        </a:lnTo>
                        <a:lnTo>
                          <a:pt x="6" y="25"/>
                        </a:lnTo>
                        <a:lnTo>
                          <a:pt x="7" y="26"/>
                        </a:lnTo>
                        <a:lnTo>
                          <a:pt x="7" y="27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79" name="Freeform 207"/>
                  <p:cNvSpPr>
                    <a:spLocks/>
                  </p:cNvSpPr>
                  <p:nvPr/>
                </p:nvSpPr>
                <p:spPr bwMode="auto">
                  <a:xfrm>
                    <a:off x="980" y="1749"/>
                    <a:ext cx="9" cy="58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2" y="1"/>
                      </a:cxn>
                      <a:cxn ang="0">
                        <a:pos x="2" y="2"/>
                      </a:cxn>
                      <a:cxn ang="0">
                        <a:pos x="3" y="3"/>
                      </a:cxn>
                      <a:cxn ang="0">
                        <a:pos x="3" y="4"/>
                      </a:cxn>
                      <a:cxn ang="0">
                        <a:pos x="4" y="5"/>
                      </a:cxn>
                      <a:cxn ang="0">
                        <a:pos x="4" y="5"/>
                      </a:cxn>
                      <a:cxn ang="0">
                        <a:pos x="4" y="6"/>
                      </a:cxn>
                      <a:cxn ang="0">
                        <a:pos x="4" y="7"/>
                      </a:cxn>
                      <a:cxn ang="0">
                        <a:pos x="5" y="7"/>
                      </a:cxn>
                      <a:cxn ang="0">
                        <a:pos x="5" y="8"/>
                      </a:cxn>
                      <a:cxn ang="0">
                        <a:pos x="6" y="9"/>
                      </a:cxn>
                      <a:cxn ang="0">
                        <a:pos x="6" y="10"/>
                      </a:cxn>
                      <a:cxn ang="0">
                        <a:pos x="6" y="11"/>
                      </a:cxn>
                      <a:cxn ang="0">
                        <a:pos x="6" y="12"/>
                      </a:cxn>
                      <a:cxn ang="0">
                        <a:pos x="6" y="13"/>
                      </a:cxn>
                      <a:cxn ang="0">
                        <a:pos x="7" y="13"/>
                      </a:cxn>
                      <a:cxn ang="0">
                        <a:pos x="7" y="14"/>
                      </a:cxn>
                      <a:cxn ang="0">
                        <a:pos x="7" y="15"/>
                      </a:cxn>
                      <a:cxn ang="0">
                        <a:pos x="7" y="16"/>
                      </a:cxn>
                      <a:cxn ang="0">
                        <a:pos x="7" y="17"/>
                      </a:cxn>
                      <a:cxn ang="0">
                        <a:pos x="8" y="18"/>
                      </a:cxn>
                      <a:cxn ang="0">
                        <a:pos x="8" y="19"/>
                      </a:cxn>
                      <a:cxn ang="0">
                        <a:pos x="8" y="19"/>
                      </a:cxn>
                      <a:cxn ang="0">
                        <a:pos x="8" y="20"/>
                      </a:cxn>
                      <a:cxn ang="0">
                        <a:pos x="8" y="21"/>
                      </a:cxn>
                      <a:cxn ang="0">
                        <a:pos x="8" y="22"/>
                      </a:cxn>
                      <a:cxn ang="0">
                        <a:pos x="8" y="23"/>
                      </a:cxn>
                      <a:cxn ang="0">
                        <a:pos x="8" y="24"/>
                      </a:cxn>
                      <a:cxn ang="0">
                        <a:pos x="8" y="25"/>
                      </a:cxn>
                      <a:cxn ang="0">
                        <a:pos x="8" y="26"/>
                      </a:cxn>
                      <a:cxn ang="0">
                        <a:pos x="8" y="27"/>
                      </a:cxn>
                      <a:cxn ang="0">
                        <a:pos x="8" y="29"/>
                      </a:cxn>
                      <a:cxn ang="0">
                        <a:pos x="8" y="30"/>
                      </a:cxn>
                      <a:cxn ang="0">
                        <a:pos x="8" y="31"/>
                      </a:cxn>
                      <a:cxn ang="0">
                        <a:pos x="8" y="32"/>
                      </a:cxn>
                      <a:cxn ang="0">
                        <a:pos x="8" y="33"/>
                      </a:cxn>
                      <a:cxn ang="0">
                        <a:pos x="8" y="34"/>
                      </a:cxn>
                      <a:cxn ang="0">
                        <a:pos x="8" y="35"/>
                      </a:cxn>
                      <a:cxn ang="0">
                        <a:pos x="8" y="36"/>
                      </a:cxn>
                      <a:cxn ang="0">
                        <a:pos x="7" y="37"/>
                      </a:cxn>
                      <a:cxn ang="0">
                        <a:pos x="7" y="38"/>
                      </a:cxn>
                      <a:cxn ang="0">
                        <a:pos x="7" y="39"/>
                      </a:cxn>
                      <a:cxn ang="0">
                        <a:pos x="7" y="40"/>
                      </a:cxn>
                      <a:cxn ang="0">
                        <a:pos x="6" y="41"/>
                      </a:cxn>
                      <a:cxn ang="0">
                        <a:pos x="6" y="41"/>
                      </a:cxn>
                      <a:cxn ang="0">
                        <a:pos x="6" y="43"/>
                      </a:cxn>
                      <a:cxn ang="0">
                        <a:pos x="6" y="43"/>
                      </a:cxn>
                      <a:cxn ang="0">
                        <a:pos x="6" y="45"/>
                      </a:cxn>
                      <a:cxn ang="0">
                        <a:pos x="5" y="45"/>
                      </a:cxn>
                      <a:cxn ang="0">
                        <a:pos x="5" y="46"/>
                      </a:cxn>
                      <a:cxn ang="0">
                        <a:pos x="4" y="47"/>
                      </a:cxn>
                      <a:cxn ang="0">
                        <a:pos x="4" y="48"/>
                      </a:cxn>
                      <a:cxn ang="0">
                        <a:pos x="4" y="49"/>
                      </a:cxn>
                      <a:cxn ang="0">
                        <a:pos x="4" y="50"/>
                      </a:cxn>
                      <a:cxn ang="0">
                        <a:pos x="3" y="51"/>
                      </a:cxn>
                      <a:cxn ang="0">
                        <a:pos x="3" y="52"/>
                      </a:cxn>
                      <a:cxn ang="0">
                        <a:pos x="2" y="53"/>
                      </a:cxn>
                      <a:cxn ang="0">
                        <a:pos x="2" y="53"/>
                      </a:cxn>
                      <a:cxn ang="0">
                        <a:pos x="1" y="54"/>
                      </a:cxn>
                      <a:cxn ang="0">
                        <a:pos x="1" y="55"/>
                      </a:cxn>
                      <a:cxn ang="0">
                        <a:pos x="0" y="56"/>
                      </a:cxn>
                      <a:cxn ang="0">
                        <a:pos x="0" y="57"/>
                      </a:cxn>
                    </a:cxnLst>
                    <a:rect l="0" t="0" r="r" b="b"/>
                    <a:pathLst>
                      <a:path w="9" h="58">
                        <a:moveTo>
                          <a:pt x="2" y="0"/>
                        </a:moveTo>
                        <a:lnTo>
                          <a:pt x="2" y="1"/>
                        </a:lnTo>
                        <a:lnTo>
                          <a:pt x="2" y="2"/>
                        </a:lnTo>
                        <a:lnTo>
                          <a:pt x="3" y="3"/>
                        </a:lnTo>
                        <a:lnTo>
                          <a:pt x="3" y="4"/>
                        </a:lnTo>
                        <a:lnTo>
                          <a:pt x="4" y="5"/>
                        </a:lnTo>
                        <a:lnTo>
                          <a:pt x="4" y="5"/>
                        </a:lnTo>
                        <a:lnTo>
                          <a:pt x="4" y="6"/>
                        </a:lnTo>
                        <a:lnTo>
                          <a:pt x="4" y="7"/>
                        </a:lnTo>
                        <a:lnTo>
                          <a:pt x="5" y="7"/>
                        </a:lnTo>
                        <a:lnTo>
                          <a:pt x="5" y="8"/>
                        </a:lnTo>
                        <a:lnTo>
                          <a:pt x="6" y="9"/>
                        </a:lnTo>
                        <a:lnTo>
                          <a:pt x="6" y="10"/>
                        </a:lnTo>
                        <a:lnTo>
                          <a:pt x="6" y="11"/>
                        </a:lnTo>
                        <a:lnTo>
                          <a:pt x="6" y="12"/>
                        </a:lnTo>
                        <a:lnTo>
                          <a:pt x="6" y="13"/>
                        </a:lnTo>
                        <a:lnTo>
                          <a:pt x="7" y="13"/>
                        </a:lnTo>
                        <a:lnTo>
                          <a:pt x="7" y="14"/>
                        </a:lnTo>
                        <a:lnTo>
                          <a:pt x="7" y="15"/>
                        </a:lnTo>
                        <a:lnTo>
                          <a:pt x="7" y="16"/>
                        </a:lnTo>
                        <a:lnTo>
                          <a:pt x="7" y="17"/>
                        </a:lnTo>
                        <a:lnTo>
                          <a:pt x="8" y="18"/>
                        </a:lnTo>
                        <a:lnTo>
                          <a:pt x="8" y="19"/>
                        </a:lnTo>
                        <a:lnTo>
                          <a:pt x="8" y="19"/>
                        </a:lnTo>
                        <a:lnTo>
                          <a:pt x="8" y="20"/>
                        </a:lnTo>
                        <a:lnTo>
                          <a:pt x="8" y="21"/>
                        </a:lnTo>
                        <a:lnTo>
                          <a:pt x="8" y="22"/>
                        </a:lnTo>
                        <a:lnTo>
                          <a:pt x="8" y="23"/>
                        </a:lnTo>
                        <a:lnTo>
                          <a:pt x="8" y="24"/>
                        </a:lnTo>
                        <a:lnTo>
                          <a:pt x="8" y="25"/>
                        </a:lnTo>
                        <a:lnTo>
                          <a:pt x="8" y="26"/>
                        </a:lnTo>
                        <a:lnTo>
                          <a:pt x="8" y="27"/>
                        </a:lnTo>
                        <a:lnTo>
                          <a:pt x="8" y="29"/>
                        </a:lnTo>
                        <a:lnTo>
                          <a:pt x="8" y="30"/>
                        </a:lnTo>
                        <a:lnTo>
                          <a:pt x="8" y="31"/>
                        </a:lnTo>
                        <a:lnTo>
                          <a:pt x="8" y="32"/>
                        </a:lnTo>
                        <a:lnTo>
                          <a:pt x="8" y="33"/>
                        </a:lnTo>
                        <a:lnTo>
                          <a:pt x="8" y="34"/>
                        </a:lnTo>
                        <a:lnTo>
                          <a:pt x="8" y="35"/>
                        </a:lnTo>
                        <a:lnTo>
                          <a:pt x="8" y="36"/>
                        </a:lnTo>
                        <a:lnTo>
                          <a:pt x="7" y="37"/>
                        </a:lnTo>
                        <a:lnTo>
                          <a:pt x="7" y="38"/>
                        </a:lnTo>
                        <a:lnTo>
                          <a:pt x="7" y="39"/>
                        </a:lnTo>
                        <a:lnTo>
                          <a:pt x="7" y="40"/>
                        </a:lnTo>
                        <a:lnTo>
                          <a:pt x="6" y="41"/>
                        </a:lnTo>
                        <a:lnTo>
                          <a:pt x="6" y="41"/>
                        </a:lnTo>
                        <a:lnTo>
                          <a:pt x="6" y="43"/>
                        </a:lnTo>
                        <a:lnTo>
                          <a:pt x="6" y="43"/>
                        </a:lnTo>
                        <a:lnTo>
                          <a:pt x="6" y="45"/>
                        </a:lnTo>
                        <a:lnTo>
                          <a:pt x="5" y="45"/>
                        </a:lnTo>
                        <a:lnTo>
                          <a:pt x="5" y="46"/>
                        </a:lnTo>
                        <a:lnTo>
                          <a:pt x="4" y="47"/>
                        </a:lnTo>
                        <a:lnTo>
                          <a:pt x="4" y="48"/>
                        </a:lnTo>
                        <a:lnTo>
                          <a:pt x="4" y="49"/>
                        </a:lnTo>
                        <a:lnTo>
                          <a:pt x="4" y="50"/>
                        </a:lnTo>
                        <a:lnTo>
                          <a:pt x="3" y="51"/>
                        </a:lnTo>
                        <a:lnTo>
                          <a:pt x="3" y="52"/>
                        </a:lnTo>
                        <a:lnTo>
                          <a:pt x="2" y="53"/>
                        </a:lnTo>
                        <a:lnTo>
                          <a:pt x="2" y="53"/>
                        </a:lnTo>
                        <a:lnTo>
                          <a:pt x="1" y="54"/>
                        </a:lnTo>
                        <a:lnTo>
                          <a:pt x="1" y="55"/>
                        </a:lnTo>
                        <a:lnTo>
                          <a:pt x="0" y="56"/>
                        </a:lnTo>
                        <a:lnTo>
                          <a:pt x="0" y="57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80" name="Freeform 208"/>
                  <p:cNvSpPr>
                    <a:spLocks/>
                  </p:cNvSpPr>
                  <p:nvPr/>
                </p:nvSpPr>
                <p:spPr bwMode="auto">
                  <a:xfrm>
                    <a:off x="951" y="1780"/>
                    <a:ext cx="14" cy="4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2"/>
                      </a:cxn>
                      <a:cxn ang="0">
                        <a:pos x="0" y="4"/>
                      </a:cxn>
                      <a:cxn ang="0">
                        <a:pos x="0" y="5"/>
                      </a:cxn>
                      <a:cxn ang="0">
                        <a:pos x="0" y="6"/>
                      </a:cxn>
                      <a:cxn ang="0">
                        <a:pos x="0" y="8"/>
                      </a:cxn>
                      <a:cxn ang="0">
                        <a:pos x="1" y="9"/>
                      </a:cxn>
                      <a:cxn ang="0">
                        <a:pos x="1" y="10"/>
                      </a:cxn>
                      <a:cxn ang="0">
                        <a:pos x="1" y="12"/>
                      </a:cxn>
                      <a:cxn ang="0">
                        <a:pos x="1" y="13"/>
                      </a:cxn>
                      <a:cxn ang="0">
                        <a:pos x="1" y="14"/>
                      </a:cxn>
                      <a:cxn ang="0">
                        <a:pos x="2" y="16"/>
                      </a:cxn>
                      <a:cxn ang="0">
                        <a:pos x="2" y="17"/>
                      </a:cxn>
                      <a:cxn ang="0">
                        <a:pos x="3" y="18"/>
                      </a:cxn>
                      <a:cxn ang="0">
                        <a:pos x="3" y="19"/>
                      </a:cxn>
                      <a:cxn ang="0">
                        <a:pos x="3" y="20"/>
                      </a:cxn>
                      <a:cxn ang="0">
                        <a:pos x="4" y="22"/>
                      </a:cxn>
                      <a:cxn ang="0">
                        <a:pos x="4" y="23"/>
                      </a:cxn>
                      <a:cxn ang="0">
                        <a:pos x="5" y="24"/>
                      </a:cxn>
                      <a:cxn ang="0">
                        <a:pos x="5" y="26"/>
                      </a:cxn>
                      <a:cxn ang="0">
                        <a:pos x="6" y="26"/>
                      </a:cxn>
                      <a:cxn ang="0">
                        <a:pos x="6" y="28"/>
                      </a:cxn>
                      <a:cxn ang="0">
                        <a:pos x="7" y="29"/>
                      </a:cxn>
                      <a:cxn ang="0">
                        <a:pos x="7" y="30"/>
                      </a:cxn>
                      <a:cxn ang="0">
                        <a:pos x="8" y="31"/>
                      </a:cxn>
                      <a:cxn ang="0">
                        <a:pos x="9" y="32"/>
                      </a:cxn>
                      <a:cxn ang="0">
                        <a:pos x="9" y="34"/>
                      </a:cxn>
                      <a:cxn ang="0">
                        <a:pos x="10" y="35"/>
                      </a:cxn>
                      <a:cxn ang="0">
                        <a:pos x="11" y="36"/>
                      </a:cxn>
                      <a:cxn ang="0">
                        <a:pos x="11" y="37"/>
                      </a:cxn>
                      <a:cxn ang="0">
                        <a:pos x="12" y="38"/>
                      </a:cxn>
                      <a:cxn ang="0">
                        <a:pos x="13" y="39"/>
                      </a:cxn>
                    </a:cxnLst>
                    <a:rect l="0" t="0" r="r" b="b"/>
                    <a:pathLst>
                      <a:path w="14" h="40">
                        <a:moveTo>
                          <a:pt x="0" y="0"/>
                        </a:move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8"/>
                        </a:lnTo>
                        <a:lnTo>
                          <a:pt x="1" y="9"/>
                        </a:lnTo>
                        <a:lnTo>
                          <a:pt x="1" y="10"/>
                        </a:lnTo>
                        <a:lnTo>
                          <a:pt x="1" y="12"/>
                        </a:lnTo>
                        <a:lnTo>
                          <a:pt x="1" y="13"/>
                        </a:lnTo>
                        <a:lnTo>
                          <a:pt x="1" y="14"/>
                        </a:lnTo>
                        <a:lnTo>
                          <a:pt x="2" y="16"/>
                        </a:lnTo>
                        <a:lnTo>
                          <a:pt x="2" y="17"/>
                        </a:lnTo>
                        <a:lnTo>
                          <a:pt x="3" y="18"/>
                        </a:lnTo>
                        <a:lnTo>
                          <a:pt x="3" y="19"/>
                        </a:lnTo>
                        <a:lnTo>
                          <a:pt x="3" y="20"/>
                        </a:lnTo>
                        <a:lnTo>
                          <a:pt x="4" y="22"/>
                        </a:lnTo>
                        <a:lnTo>
                          <a:pt x="4" y="23"/>
                        </a:lnTo>
                        <a:lnTo>
                          <a:pt x="5" y="24"/>
                        </a:lnTo>
                        <a:lnTo>
                          <a:pt x="5" y="26"/>
                        </a:lnTo>
                        <a:lnTo>
                          <a:pt x="6" y="26"/>
                        </a:lnTo>
                        <a:lnTo>
                          <a:pt x="6" y="28"/>
                        </a:lnTo>
                        <a:lnTo>
                          <a:pt x="7" y="29"/>
                        </a:lnTo>
                        <a:lnTo>
                          <a:pt x="7" y="30"/>
                        </a:lnTo>
                        <a:lnTo>
                          <a:pt x="8" y="31"/>
                        </a:lnTo>
                        <a:lnTo>
                          <a:pt x="9" y="32"/>
                        </a:lnTo>
                        <a:lnTo>
                          <a:pt x="9" y="34"/>
                        </a:lnTo>
                        <a:lnTo>
                          <a:pt x="10" y="35"/>
                        </a:lnTo>
                        <a:lnTo>
                          <a:pt x="11" y="36"/>
                        </a:lnTo>
                        <a:lnTo>
                          <a:pt x="11" y="37"/>
                        </a:lnTo>
                        <a:lnTo>
                          <a:pt x="12" y="38"/>
                        </a:lnTo>
                        <a:lnTo>
                          <a:pt x="13" y="39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81" name="Freeform 209"/>
                  <p:cNvSpPr>
                    <a:spLocks/>
                  </p:cNvSpPr>
                  <p:nvPr/>
                </p:nvSpPr>
                <p:spPr bwMode="auto">
                  <a:xfrm>
                    <a:off x="980" y="1806"/>
                    <a:ext cx="16" cy="4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" y="2"/>
                      </a:cxn>
                      <a:cxn ang="0">
                        <a:pos x="2" y="3"/>
                      </a:cxn>
                      <a:cxn ang="0">
                        <a:pos x="3" y="4"/>
                      </a:cxn>
                      <a:cxn ang="0">
                        <a:pos x="4" y="5"/>
                      </a:cxn>
                      <a:cxn ang="0">
                        <a:pos x="4" y="6"/>
                      </a:cxn>
                      <a:cxn ang="0">
                        <a:pos x="5" y="7"/>
                      </a:cxn>
                      <a:cxn ang="0">
                        <a:pos x="6" y="8"/>
                      </a:cxn>
                      <a:cxn ang="0">
                        <a:pos x="7" y="10"/>
                      </a:cxn>
                      <a:cxn ang="0">
                        <a:pos x="7" y="11"/>
                      </a:cxn>
                      <a:cxn ang="0">
                        <a:pos x="8" y="12"/>
                      </a:cxn>
                      <a:cxn ang="0">
                        <a:pos x="8" y="13"/>
                      </a:cxn>
                      <a:cxn ang="0">
                        <a:pos x="9" y="14"/>
                      </a:cxn>
                      <a:cxn ang="0">
                        <a:pos x="10" y="16"/>
                      </a:cxn>
                      <a:cxn ang="0">
                        <a:pos x="10" y="17"/>
                      </a:cxn>
                      <a:cxn ang="0">
                        <a:pos x="11" y="18"/>
                      </a:cxn>
                      <a:cxn ang="0">
                        <a:pos x="11" y="19"/>
                      </a:cxn>
                      <a:cxn ang="0">
                        <a:pos x="12" y="20"/>
                      </a:cxn>
                      <a:cxn ang="0">
                        <a:pos x="12" y="22"/>
                      </a:cxn>
                      <a:cxn ang="0">
                        <a:pos x="12" y="23"/>
                      </a:cxn>
                      <a:cxn ang="0">
                        <a:pos x="13" y="24"/>
                      </a:cxn>
                      <a:cxn ang="0">
                        <a:pos x="13" y="26"/>
                      </a:cxn>
                      <a:cxn ang="0">
                        <a:pos x="13" y="27"/>
                      </a:cxn>
                      <a:cxn ang="0">
                        <a:pos x="14" y="28"/>
                      </a:cxn>
                      <a:cxn ang="0">
                        <a:pos x="14" y="30"/>
                      </a:cxn>
                      <a:cxn ang="0">
                        <a:pos x="14" y="31"/>
                      </a:cxn>
                      <a:cxn ang="0">
                        <a:pos x="14" y="32"/>
                      </a:cxn>
                      <a:cxn ang="0">
                        <a:pos x="14" y="34"/>
                      </a:cxn>
                      <a:cxn ang="0">
                        <a:pos x="14" y="35"/>
                      </a:cxn>
                      <a:cxn ang="0">
                        <a:pos x="14" y="36"/>
                      </a:cxn>
                      <a:cxn ang="0">
                        <a:pos x="14" y="38"/>
                      </a:cxn>
                      <a:cxn ang="0">
                        <a:pos x="15" y="39"/>
                      </a:cxn>
                      <a:cxn ang="0">
                        <a:pos x="15" y="39"/>
                      </a:cxn>
                      <a:cxn ang="0">
                        <a:pos x="15" y="39"/>
                      </a:cxn>
                      <a:cxn ang="0">
                        <a:pos x="15" y="39"/>
                      </a:cxn>
                      <a:cxn ang="0">
                        <a:pos x="15" y="39"/>
                      </a:cxn>
                      <a:cxn ang="0">
                        <a:pos x="15" y="39"/>
                      </a:cxn>
                      <a:cxn ang="0">
                        <a:pos x="15" y="39"/>
                      </a:cxn>
                      <a:cxn ang="0">
                        <a:pos x="15" y="39"/>
                      </a:cxn>
                      <a:cxn ang="0">
                        <a:pos x="15" y="39"/>
                      </a:cxn>
                      <a:cxn ang="0">
                        <a:pos x="15" y="39"/>
                      </a:cxn>
                      <a:cxn ang="0">
                        <a:pos x="15" y="39"/>
                      </a:cxn>
                      <a:cxn ang="0">
                        <a:pos x="15" y="39"/>
                      </a:cxn>
                      <a:cxn ang="0">
                        <a:pos x="15" y="39"/>
                      </a:cxn>
                      <a:cxn ang="0">
                        <a:pos x="15" y="39"/>
                      </a:cxn>
                      <a:cxn ang="0">
                        <a:pos x="15" y="39"/>
                      </a:cxn>
                      <a:cxn ang="0">
                        <a:pos x="15" y="40"/>
                      </a:cxn>
                      <a:cxn ang="0">
                        <a:pos x="15" y="40"/>
                      </a:cxn>
                      <a:cxn ang="0">
                        <a:pos x="15" y="40"/>
                      </a:cxn>
                      <a:cxn ang="0">
                        <a:pos x="15" y="40"/>
                      </a:cxn>
                      <a:cxn ang="0">
                        <a:pos x="15" y="40"/>
                      </a:cxn>
                      <a:cxn ang="0">
                        <a:pos x="15" y="40"/>
                      </a:cxn>
                      <a:cxn ang="0">
                        <a:pos x="15" y="40"/>
                      </a:cxn>
                      <a:cxn ang="0">
                        <a:pos x="15" y="40"/>
                      </a:cxn>
                      <a:cxn ang="0">
                        <a:pos x="15" y="40"/>
                      </a:cxn>
                      <a:cxn ang="0">
                        <a:pos x="15" y="40"/>
                      </a:cxn>
                      <a:cxn ang="0">
                        <a:pos x="15" y="40"/>
                      </a:cxn>
                      <a:cxn ang="0">
                        <a:pos x="15" y="40"/>
                      </a:cxn>
                      <a:cxn ang="0">
                        <a:pos x="15" y="40"/>
                      </a:cxn>
                      <a:cxn ang="0">
                        <a:pos x="15" y="40"/>
                      </a:cxn>
                      <a:cxn ang="0">
                        <a:pos x="15" y="40"/>
                      </a:cxn>
                      <a:cxn ang="0">
                        <a:pos x="15" y="40"/>
                      </a:cxn>
                      <a:cxn ang="0">
                        <a:pos x="15" y="40"/>
                      </a:cxn>
                    </a:cxnLst>
                    <a:rect l="0" t="0" r="r" b="b"/>
                    <a:pathLst>
                      <a:path w="16" h="41">
                        <a:moveTo>
                          <a:pt x="0" y="0"/>
                        </a:moveTo>
                        <a:lnTo>
                          <a:pt x="2" y="2"/>
                        </a:lnTo>
                        <a:lnTo>
                          <a:pt x="2" y="3"/>
                        </a:lnTo>
                        <a:lnTo>
                          <a:pt x="3" y="4"/>
                        </a:lnTo>
                        <a:lnTo>
                          <a:pt x="4" y="5"/>
                        </a:lnTo>
                        <a:lnTo>
                          <a:pt x="4" y="6"/>
                        </a:lnTo>
                        <a:lnTo>
                          <a:pt x="5" y="7"/>
                        </a:lnTo>
                        <a:lnTo>
                          <a:pt x="6" y="8"/>
                        </a:lnTo>
                        <a:lnTo>
                          <a:pt x="7" y="10"/>
                        </a:lnTo>
                        <a:lnTo>
                          <a:pt x="7" y="11"/>
                        </a:lnTo>
                        <a:lnTo>
                          <a:pt x="8" y="12"/>
                        </a:lnTo>
                        <a:lnTo>
                          <a:pt x="8" y="13"/>
                        </a:lnTo>
                        <a:lnTo>
                          <a:pt x="9" y="14"/>
                        </a:lnTo>
                        <a:lnTo>
                          <a:pt x="10" y="16"/>
                        </a:lnTo>
                        <a:lnTo>
                          <a:pt x="10" y="17"/>
                        </a:lnTo>
                        <a:lnTo>
                          <a:pt x="11" y="18"/>
                        </a:lnTo>
                        <a:lnTo>
                          <a:pt x="11" y="19"/>
                        </a:lnTo>
                        <a:lnTo>
                          <a:pt x="12" y="20"/>
                        </a:lnTo>
                        <a:lnTo>
                          <a:pt x="12" y="22"/>
                        </a:lnTo>
                        <a:lnTo>
                          <a:pt x="12" y="23"/>
                        </a:lnTo>
                        <a:lnTo>
                          <a:pt x="13" y="24"/>
                        </a:lnTo>
                        <a:lnTo>
                          <a:pt x="13" y="26"/>
                        </a:lnTo>
                        <a:lnTo>
                          <a:pt x="13" y="27"/>
                        </a:lnTo>
                        <a:lnTo>
                          <a:pt x="14" y="28"/>
                        </a:lnTo>
                        <a:lnTo>
                          <a:pt x="14" y="30"/>
                        </a:lnTo>
                        <a:lnTo>
                          <a:pt x="14" y="31"/>
                        </a:lnTo>
                        <a:lnTo>
                          <a:pt x="14" y="32"/>
                        </a:lnTo>
                        <a:lnTo>
                          <a:pt x="14" y="34"/>
                        </a:lnTo>
                        <a:lnTo>
                          <a:pt x="14" y="35"/>
                        </a:lnTo>
                        <a:lnTo>
                          <a:pt x="14" y="36"/>
                        </a:lnTo>
                        <a:lnTo>
                          <a:pt x="14" y="38"/>
                        </a:lnTo>
                        <a:lnTo>
                          <a:pt x="15" y="39"/>
                        </a:lnTo>
                        <a:lnTo>
                          <a:pt x="15" y="39"/>
                        </a:lnTo>
                        <a:lnTo>
                          <a:pt x="15" y="39"/>
                        </a:lnTo>
                        <a:lnTo>
                          <a:pt x="15" y="39"/>
                        </a:lnTo>
                        <a:lnTo>
                          <a:pt x="15" y="39"/>
                        </a:lnTo>
                        <a:lnTo>
                          <a:pt x="15" y="39"/>
                        </a:lnTo>
                        <a:lnTo>
                          <a:pt x="15" y="39"/>
                        </a:lnTo>
                        <a:lnTo>
                          <a:pt x="15" y="39"/>
                        </a:lnTo>
                        <a:lnTo>
                          <a:pt x="15" y="39"/>
                        </a:lnTo>
                        <a:lnTo>
                          <a:pt x="15" y="39"/>
                        </a:lnTo>
                        <a:lnTo>
                          <a:pt x="15" y="39"/>
                        </a:lnTo>
                        <a:lnTo>
                          <a:pt x="15" y="39"/>
                        </a:lnTo>
                        <a:lnTo>
                          <a:pt x="15" y="39"/>
                        </a:lnTo>
                        <a:lnTo>
                          <a:pt x="15" y="39"/>
                        </a:lnTo>
                        <a:lnTo>
                          <a:pt x="15" y="39"/>
                        </a:lnTo>
                        <a:lnTo>
                          <a:pt x="15" y="40"/>
                        </a:lnTo>
                        <a:lnTo>
                          <a:pt x="15" y="40"/>
                        </a:lnTo>
                        <a:lnTo>
                          <a:pt x="15" y="40"/>
                        </a:lnTo>
                        <a:lnTo>
                          <a:pt x="15" y="40"/>
                        </a:lnTo>
                        <a:lnTo>
                          <a:pt x="15" y="40"/>
                        </a:lnTo>
                        <a:lnTo>
                          <a:pt x="15" y="40"/>
                        </a:lnTo>
                        <a:lnTo>
                          <a:pt x="15" y="40"/>
                        </a:lnTo>
                        <a:lnTo>
                          <a:pt x="15" y="40"/>
                        </a:lnTo>
                        <a:lnTo>
                          <a:pt x="15" y="40"/>
                        </a:lnTo>
                        <a:lnTo>
                          <a:pt x="15" y="40"/>
                        </a:lnTo>
                        <a:lnTo>
                          <a:pt x="15" y="40"/>
                        </a:lnTo>
                        <a:lnTo>
                          <a:pt x="15" y="40"/>
                        </a:lnTo>
                        <a:lnTo>
                          <a:pt x="15" y="40"/>
                        </a:lnTo>
                        <a:lnTo>
                          <a:pt x="15" y="40"/>
                        </a:lnTo>
                        <a:lnTo>
                          <a:pt x="15" y="40"/>
                        </a:lnTo>
                        <a:lnTo>
                          <a:pt x="15" y="40"/>
                        </a:lnTo>
                        <a:lnTo>
                          <a:pt x="15" y="40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82" name="Line 210"/>
                  <p:cNvSpPr>
                    <a:spLocks noChangeShapeType="1"/>
                  </p:cNvSpPr>
                  <p:nvPr/>
                </p:nvSpPr>
                <p:spPr bwMode="auto">
                  <a:xfrm>
                    <a:off x="964" y="1819"/>
                    <a:ext cx="20" cy="3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83" name="Freeform 211"/>
                  <p:cNvSpPr>
                    <a:spLocks/>
                  </p:cNvSpPr>
                  <p:nvPr/>
                </p:nvSpPr>
                <p:spPr bwMode="auto">
                  <a:xfrm>
                    <a:off x="996" y="1845"/>
                    <a:ext cx="14" cy="10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1" y="1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3" y="0"/>
                      </a:cxn>
                      <a:cxn ang="0">
                        <a:pos x="3" y="0"/>
                      </a:cxn>
                      <a:cxn ang="0">
                        <a:pos x="4" y="0"/>
                      </a:cxn>
                      <a:cxn ang="0">
                        <a:pos x="4" y="0"/>
                      </a:cxn>
                      <a:cxn ang="0">
                        <a:pos x="4" y="0"/>
                      </a:cxn>
                      <a:cxn ang="0">
                        <a:pos x="4" y="0"/>
                      </a:cxn>
                      <a:cxn ang="0">
                        <a:pos x="5" y="0"/>
                      </a:cxn>
                      <a:cxn ang="0">
                        <a:pos x="6" y="0"/>
                      </a:cxn>
                      <a:cxn ang="0">
                        <a:pos x="7" y="0"/>
                      </a:cxn>
                      <a:cxn ang="0">
                        <a:pos x="8" y="0"/>
                      </a:cxn>
                      <a:cxn ang="0">
                        <a:pos x="8" y="0"/>
                      </a:cxn>
                      <a:cxn ang="0">
                        <a:pos x="9" y="1"/>
                      </a:cxn>
                      <a:cxn ang="0">
                        <a:pos x="10" y="1"/>
                      </a:cxn>
                      <a:cxn ang="0">
                        <a:pos x="10" y="2"/>
                      </a:cxn>
                      <a:cxn ang="0">
                        <a:pos x="11" y="2"/>
                      </a:cxn>
                      <a:cxn ang="0">
                        <a:pos x="11" y="3"/>
                      </a:cxn>
                      <a:cxn ang="0">
                        <a:pos x="12" y="3"/>
                      </a:cxn>
                      <a:cxn ang="0">
                        <a:pos x="12" y="4"/>
                      </a:cxn>
                      <a:cxn ang="0">
                        <a:pos x="12" y="5"/>
                      </a:cxn>
                      <a:cxn ang="0">
                        <a:pos x="13" y="6"/>
                      </a:cxn>
                      <a:cxn ang="0">
                        <a:pos x="13" y="7"/>
                      </a:cxn>
                      <a:cxn ang="0">
                        <a:pos x="13" y="7"/>
                      </a:cxn>
                      <a:cxn ang="0">
                        <a:pos x="13" y="8"/>
                      </a:cxn>
                      <a:cxn ang="0">
                        <a:pos x="13" y="8"/>
                      </a:cxn>
                      <a:cxn ang="0">
                        <a:pos x="13" y="8"/>
                      </a:cxn>
                      <a:cxn ang="0">
                        <a:pos x="13" y="9"/>
                      </a:cxn>
                      <a:cxn ang="0">
                        <a:pos x="13" y="9"/>
                      </a:cxn>
                      <a:cxn ang="0">
                        <a:pos x="13" y="9"/>
                      </a:cxn>
                      <a:cxn ang="0">
                        <a:pos x="13" y="9"/>
                      </a:cxn>
                      <a:cxn ang="0">
                        <a:pos x="13" y="9"/>
                      </a:cxn>
                      <a:cxn ang="0">
                        <a:pos x="13" y="9"/>
                      </a:cxn>
                      <a:cxn ang="0">
                        <a:pos x="13" y="9"/>
                      </a:cxn>
                      <a:cxn ang="0">
                        <a:pos x="13" y="9"/>
                      </a:cxn>
                      <a:cxn ang="0">
                        <a:pos x="13" y="9"/>
                      </a:cxn>
                      <a:cxn ang="0">
                        <a:pos x="13" y="9"/>
                      </a:cxn>
                      <a:cxn ang="0">
                        <a:pos x="13" y="9"/>
                      </a:cxn>
                      <a:cxn ang="0">
                        <a:pos x="13" y="9"/>
                      </a:cxn>
                      <a:cxn ang="0">
                        <a:pos x="13" y="9"/>
                      </a:cxn>
                    </a:cxnLst>
                    <a:rect l="0" t="0" r="r" b="b"/>
                    <a:pathLst>
                      <a:path w="14" h="10">
                        <a:moveTo>
                          <a:pt x="0" y="1"/>
                        </a:move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lnTo>
                          <a:pt x="7" y="0"/>
                        </a:lnTo>
                        <a:lnTo>
                          <a:pt x="7" y="0"/>
                        </a:lnTo>
                        <a:lnTo>
                          <a:pt x="8" y="0"/>
                        </a:lnTo>
                        <a:lnTo>
                          <a:pt x="8" y="0"/>
                        </a:lnTo>
                        <a:lnTo>
                          <a:pt x="8" y="0"/>
                        </a:lnTo>
                        <a:lnTo>
                          <a:pt x="9" y="1"/>
                        </a:lnTo>
                        <a:lnTo>
                          <a:pt x="9" y="1"/>
                        </a:lnTo>
                        <a:lnTo>
                          <a:pt x="9" y="1"/>
                        </a:lnTo>
                        <a:lnTo>
                          <a:pt x="10" y="1"/>
                        </a:lnTo>
                        <a:lnTo>
                          <a:pt x="10" y="1"/>
                        </a:lnTo>
                        <a:lnTo>
                          <a:pt x="10" y="2"/>
                        </a:lnTo>
                        <a:lnTo>
                          <a:pt x="11" y="2"/>
                        </a:lnTo>
                        <a:lnTo>
                          <a:pt x="11" y="2"/>
                        </a:lnTo>
                        <a:lnTo>
                          <a:pt x="11" y="3"/>
                        </a:lnTo>
                        <a:lnTo>
                          <a:pt x="11" y="3"/>
                        </a:lnTo>
                        <a:lnTo>
                          <a:pt x="12" y="3"/>
                        </a:lnTo>
                        <a:lnTo>
                          <a:pt x="12" y="3"/>
                        </a:lnTo>
                        <a:lnTo>
                          <a:pt x="12" y="4"/>
                        </a:lnTo>
                        <a:lnTo>
                          <a:pt x="12" y="4"/>
                        </a:lnTo>
                        <a:lnTo>
                          <a:pt x="12" y="5"/>
                        </a:lnTo>
                        <a:lnTo>
                          <a:pt x="12" y="5"/>
                        </a:lnTo>
                        <a:lnTo>
                          <a:pt x="13" y="5"/>
                        </a:lnTo>
                        <a:lnTo>
                          <a:pt x="13" y="6"/>
                        </a:lnTo>
                        <a:lnTo>
                          <a:pt x="13" y="6"/>
                        </a:lnTo>
                        <a:lnTo>
                          <a:pt x="13" y="7"/>
                        </a:lnTo>
                        <a:lnTo>
                          <a:pt x="13" y="7"/>
                        </a:lnTo>
                        <a:lnTo>
                          <a:pt x="13" y="7"/>
                        </a:lnTo>
                        <a:lnTo>
                          <a:pt x="13" y="8"/>
                        </a:lnTo>
                        <a:lnTo>
                          <a:pt x="13" y="8"/>
                        </a:lnTo>
                        <a:lnTo>
                          <a:pt x="13" y="8"/>
                        </a:lnTo>
                        <a:lnTo>
                          <a:pt x="13" y="8"/>
                        </a:lnTo>
                        <a:lnTo>
                          <a:pt x="13" y="8"/>
                        </a:lnTo>
                        <a:lnTo>
                          <a:pt x="13" y="8"/>
                        </a:lnTo>
                        <a:lnTo>
                          <a:pt x="13" y="9"/>
                        </a:lnTo>
                        <a:lnTo>
                          <a:pt x="13" y="9"/>
                        </a:lnTo>
                        <a:lnTo>
                          <a:pt x="13" y="9"/>
                        </a:lnTo>
                        <a:lnTo>
                          <a:pt x="13" y="9"/>
                        </a:lnTo>
                        <a:lnTo>
                          <a:pt x="13" y="9"/>
                        </a:lnTo>
                        <a:lnTo>
                          <a:pt x="13" y="9"/>
                        </a:lnTo>
                        <a:lnTo>
                          <a:pt x="13" y="9"/>
                        </a:lnTo>
                        <a:lnTo>
                          <a:pt x="13" y="9"/>
                        </a:lnTo>
                        <a:lnTo>
                          <a:pt x="13" y="9"/>
                        </a:lnTo>
                        <a:lnTo>
                          <a:pt x="13" y="9"/>
                        </a:lnTo>
                        <a:lnTo>
                          <a:pt x="13" y="9"/>
                        </a:lnTo>
                        <a:lnTo>
                          <a:pt x="13" y="9"/>
                        </a:lnTo>
                        <a:lnTo>
                          <a:pt x="13" y="9"/>
                        </a:lnTo>
                        <a:lnTo>
                          <a:pt x="13" y="9"/>
                        </a:lnTo>
                        <a:lnTo>
                          <a:pt x="13" y="9"/>
                        </a:lnTo>
                        <a:lnTo>
                          <a:pt x="13" y="9"/>
                        </a:lnTo>
                        <a:lnTo>
                          <a:pt x="13" y="9"/>
                        </a:lnTo>
                        <a:lnTo>
                          <a:pt x="13" y="9"/>
                        </a:lnTo>
                        <a:lnTo>
                          <a:pt x="13" y="9"/>
                        </a:lnTo>
                        <a:lnTo>
                          <a:pt x="13" y="9"/>
                        </a:lnTo>
                        <a:lnTo>
                          <a:pt x="13" y="9"/>
                        </a:lnTo>
                        <a:lnTo>
                          <a:pt x="13" y="9"/>
                        </a:lnTo>
                        <a:lnTo>
                          <a:pt x="13" y="9"/>
                        </a:lnTo>
                        <a:lnTo>
                          <a:pt x="13" y="9"/>
                        </a:lnTo>
                        <a:lnTo>
                          <a:pt x="13" y="9"/>
                        </a:lnTo>
                        <a:lnTo>
                          <a:pt x="13" y="9"/>
                        </a:lnTo>
                      </a:path>
                    </a:pathLst>
                  </a:custGeom>
                  <a:solidFill>
                    <a:srgbClr val="FFCCCC"/>
                  </a:solidFill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84" name="Freeform 212"/>
                  <p:cNvSpPr>
                    <a:spLocks/>
                  </p:cNvSpPr>
                  <p:nvPr/>
                </p:nvSpPr>
                <p:spPr bwMode="auto">
                  <a:xfrm>
                    <a:off x="984" y="1850"/>
                    <a:ext cx="25" cy="10"/>
                  </a:xfrm>
                  <a:custGeom>
                    <a:avLst/>
                    <a:gdLst/>
                    <a:ahLst/>
                    <a:cxnLst>
                      <a:cxn ang="0">
                        <a:pos x="24" y="4"/>
                      </a:cxn>
                      <a:cxn ang="0">
                        <a:pos x="23" y="5"/>
                      </a:cxn>
                      <a:cxn ang="0">
                        <a:pos x="23" y="5"/>
                      </a:cxn>
                      <a:cxn ang="0">
                        <a:pos x="23" y="5"/>
                      </a:cxn>
                      <a:cxn ang="0">
                        <a:pos x="22" y="6"/>
                      </a:cxn>
                      <a:cxn ang="0">
                        <a:pos x="22" y="6"/>
                      </a:cxn>
                      <a:cxn ang="0">
                        <a:pos x="22" y="6"/>
                      </a:cxn>
                      <a:cxn ang="0">
                        <a:pos x="22" y="6"/>
                      </a:cxn>
                      <a:cxn ang="0">
                        <a:pos x="22" y="6"/>
                      </a:cxn>
                      <a:cxn ang="0">
                        <a:pos x="21" y="7"/>
                      </a:cxn>
                      <a:cxn ang="0">
                        <a:pos x="21" y="7"/>
                      </a:cxn>
                      <a:cxn ang="0">
                        <a:pos x="20" y="7"/>
                      </a:cxn>
                      <a:cxn ang="0">
                        <a:pos x="20" y="7"/>
                      </a:cxn>
                      <a:cxn ang="0">
                        <a:pos x="20" y="8"/>
                      </a:cxn>
                      <a:cxn ang="0">
                        <a:pos x="20" y="8"/>
                      </a:cxn>
                      <a:cxn ang="0">
                        <a:pos x="19" y="8"/>
                      </a:cxn>
                      <a:cxn ang="0">
                        <a:pos x="19" y="8"/>
                      </a:cxn>
                      <a:cxn ang="0">
                        <a:pos x="18" y="8"/>
                      </a:cxn>
                      <a:cxn ang="0">
                        <a:pos x="18" y="8"/>
                      </a:cxn>
                      <a:cxn ang="0">
                        <a:pos x="18" y="8"/>
                      </a:cxn>
                      <a:cxn ang="0">
                        <a:pos x="18" y="8"/>
                      </a:cxn>
                      <a:cxn ang="0">
                        <a:pos x="17" y="8"/>
                      </a:cxn>
                      <a:cxn ang="0">
                        <a:pos x="17" y="8"/>
                      </a:cxn>
                      <a:cxn ang="0">
                        <a:pos x="16" y="9"/>
                      </a:cxn>
                      <a:cxn ang="0">
                        <a:pos x="16" y="9"/>
                      </a:cxn>
                      <a:cxn ang="0">
                        <a:pos x="16" y="9"/>
                      </a:cxn>
                      <a:cxn ang="0">
                        <a:pos x="15" y="9"/>
                      </a:cxn>
                      <a:cxn ang="0">
                        <a:pos x="15" y="9"/>
                      </a:cxn>
                      <a:cxn ang="0">
                        <a:pos x="14" y="9"/>
                      </a:cxn>
                      <a:cxn ang="0">
                        <a:pos x="14" y="9"/>
                      </a:cxn>
                      <a:cxn ang="0">
                        <a:pos x="14" y="9"/>
                      </a:cxn>
                      <a:cxn ang="0">
                        <a:pos x="14" y="9"/>
                      </a:cxn>
                      <a:cxn ang="0">
                        <a:pos x="12" y="9"/>
                      </a:cxn>
                      <a:cxn ang="0">
                        <a:pos x="12" y="9"/>
                      </a:cxn>
                      <a:cxn ang="0">
                        <a:pos x="11" y="9"/>
                      </a:cxn>
                      <a:cxn ang="0">
                        <a:pos x="11" y="9"/>
                      </a:cxn>
                      <a:cxn ang="0">
                        <a:pos x="10" y="8"/>
                      </a:cxn>
                      <a:cxn ang="0">
                        <a:pos x="10" y="8"/>
                      </a:cxn>
                      <a:cxn ang="0">
                        <a:pos x="9" y="8"/>
                      </a:cxn>
                      <a:cxn ang="0">
                        <a:pos x="8" y="8"/>
                      </a:cxn>
                      <a:cxn ang="0">
                        <a:pos x="8" y="8"/>
                      </a:cxn>
                      <a:cxn ang="0">
                        <a:pos x="8" y="8"/>
                      </a:cxn>
                      <a:cxn ang="0">
                        <a:pos x="7" y="8"/>
                      </a:cxn>
                      <a:cxn ang="0">
                        <a:pos x="7" y="7"/>
                      </a:cxn>
                      <a:cxn ang="0">
                        <a:pos x="6" y="7"/>
                      </a:cxn>
                      <a:cxn ang="0">
                        <a:pos x="6" y="7"/>
                      </a:cxn>
                      <a:cxn ang="0">
                        <a:pos x="5" y="6"/>
                      </a:cxn>
                      <a:cxn ang="0">
                        <a:pos x="5" y="6"/>
                      </a:cxn>
                      <a:cxn ang="0">
                        <a:pos x="4" y="6"/>
                      </a:cxn>
                      <a:cxn ang="0">
                        <a:pos x="4" y="5"/>
                      </a:cxn>
                      <a:cxn ang="0">
                        <a:pos x="4" y="5"/>
                      </a:cxn>
                      <a:cxn ang="0">
                        <a:pos x="3" y="4"/>
                      </a:cxn>
                      <a:cxn ang="0">
                        <a:pos x="3" y="4"/>
                      </a:cxn>
                      <a:cxn ang="0">
                        <a:pos x="2" y="4"/>
                      </a:cxn>
                      <a:cxn ang="0">
                        <a:pos x="2" y="4"/>
                      </a:cxn>
                      <a:cxn ang="0">
                        <a:pos x="2" y="3"/>
                      </a:cxn>
                      <a:cxn ang="0">
                        <a:pos x="2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5" h="10">
                        <a:moveTo>
                          <a:pt x="24" y="4"/>
                        </a:moveTo>
                        <a:lnTo>
                          <a:pt x="23" y="5"/>
                        </a:lnTo>
                        <a:lnTo>
                          <a:pt x="23" y="5"/>
                        </a:lnTo>
                        <a:lnTo>
                          <a:pt x="23" y="5"/>
                        </a:lnTo>
                        <a:lnTo>
                          <a:pt x="22" y="6"/>
                        </a:lnTo>
                        <a:lnTo>
                          <a:pt x="22" y="6"/>
                        </a:lnTo>
                        <a:lnTo>
                          <a:pt x="22" y="6"/>
                        </a:lnTo>
                        <a:lnTo>
                          <a:pt x="22" y="6"/>
                        </a:lnTo>
                        <a:lnTo>
                          <a:pt x="22" y="6"/>
                        </a:lnTo>
                        <a:lnTo>
                          <a:pt x="21" y="7"/>
                        </a:lnTo>
                        <a:lnTo>
                          <a:pt x="21" y="7"/>
                        </a:lnTo>
                        <a:lnTo>
                          <a:pt x="20" y="7"/>
                        </a:lnTo>
                        <a:lnTo>
                          <a:pt x="20" y="7"/>
                        </a:lnTo>
                        <a:lnTo>
                          <a:pt x="20" y="8"/>
                        </a:lnTo>
                        <a:lnTo>
                          <a:pt x="20" y="8"/>
                        </a:lnTo>
                        <a:lnTo>
                          <a:pt x="19" y="8"/>
                        </a:lnTo>
                        <a:lnTo>
                          <a:pt x="19" y="8"/>
                        </a:lnTo>
                        <a:lnTo>
                          <a:pt x="18" y="8"/>
                        </a:lnTo>
                        <a:lnTo>
                          <a:pt x="18" y="8"/>
                        </a:lnTo>
                        <a:lnTo>
                          <a:pt x="18" y="8"/>
                        </a:lnTo>
                        <a:lnTo>
                          <a:pt x="18" y="8"/>
                        </a:lnTo>
                        <a:lnTo>
                          <a:pt x="17" y="8"/>
                        </a:lnTo>
                        <a:lnTo>
                          <a:pt x="17" y="8"/>
                        </a:lnTo>
                        <a:lnTo>
                          <a:pt x="16" y="9"/>
                        </a:lnTo>
                        <a:lnTo>
                          <a:pt x="16" y="9"/>
                        </a:lnTo>
                        <a:lnTo>
                          <a:pt x="16" y="9"/>
                        </a:lnTo>
                        <a:lnTo>
                          <a:pt x="15" y="9"/>
                        </a:lnTo>
                        <a:lnTo>
                          <a:pt x="15" y="9"/>
                        </a:lnTo>
                        <a:lnTo>
                          <a:pt x="14" y="9"/>
                        </a:lnTo>
                        <a:lnTo>
                          <a:pt x="14" y="9"/>
                        </a:lnTo>
                        <a:lnTo>
                          <a:pt x="14" y="9"/>
                        </a:lnTo>
                        <a:lnTo>
                          <a:pt x="14" y="9"/>
                        </a:lnTo>
                        <a:lnTo>
                          <a:pt x="12" y="9"/>
                        </a:lnTo>
                        <a:lnTo>
                          <a:pt x="12" y="9"/>
                        </a:lnTo>
                        <a:lnTo>
                          <a:pt x="11" y="9"/>
                        </a:lnTo>
                        <a:lnTo>
                          <a:pt x="11" y="9"/>
                        </a:lnTo>
                        <a:lnTo>
                          <a:pt x="10" y="8"/>
                        </a:lnTo>
                        <a:lnTo>
                          <a:pt x="10" y="8"/>
                        </a:lnTo>
                        <a:lnTo>
                          <a:pt x="9" y="8"/>
                        </a:lnTo>
                        <a:lnTo>
                          <a:pt x="8" y="8"/>
                        </a:lnTo>
                        <a:lnTo>
                          <a:pt x="8" y="8"/>
                        </a:lnTo>
                        <a:lnTo>
                          <a:pt x="8" y="8"/>
                        </a:lnTo>
                        <a:lnTo>
                          <a:pt x="7" y="8"/>
                        </a:lnTo>
                        <a:lnTo>
                          <a:pt x="7" y="7"/>
                        </a:lnTo>
                        <a:lnTo>
                          <a:pt x="6" y="7"/>
                        </a:lnTo>
                        <a:lnTo>
                          <a:pt x="6" y="7"/>
                        </a:lnTo>
                        <a:lnTo>
                          <a:pt x="5" y="6"/>
                        </a:lnTo>
                        <a:lnTo>
                          <a:pt x="5" y="6"/>
                        </a:lnTo>
                        <a:lnTo>
                          <a:pt x="4" y="6"/>
                        </a:lnTo>
                        <a:lnTo>
                          <a:pt x="4" y="5"/>
                        </a:lnTo>
                        <a:lnTo>
                          <a:pt x="4" y="5"/>
                        </a:lnTo>
                        <a:lnTo>
                          <a:pt x="3" y="4"/>
                        </a:lnTo>
                        <a:lnTo>
                          <a:pt x="3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2" y="3"/>
                        </a:lnTo>
                        <a:lnTo>
                          <a:pt x="2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CCCC"/>
                  </a:solidFill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85" name="Freeform 213"/>
                  <p:cNvSpPr>
                    <a:spLocks/>
                  </p:cNvSpPr>
                  <p:nvPr/>
                </p:nvSpPr>
                <p:spPr bwMode="auto">
                  <a:xfrm>
                    <a:off x="860" y="1808"/>
                    <a:ext cx="98" cy="21"/>
                  </a:xfrm>
                  <a:custGeom>
                    <a:avLst/>
                    <a:gdLst/>
                    <a:ahLst/>
                    <a:cxnLst>
                      <a:cxn ang="0">
                        <a:pos x="97" y="0"/>
                      </a:cxn>
                      <a:cxn ang="0">
                        <a:pos x="93" y="2"/>
                      </a:cxn>
                      <a:cxn ang="0">
                        <a:pos x="91" y="3"/>
                      </a:cxn>
                      <a:cxn ang="0">
                        <a:pos x="89" y="4"/>
                      </a:cxn>
                      <a:cxn ang="0">
                        <a:pos x="87" y="5"/>
                      </a:cxn>
                      <a:cxn ang="0">
                        <a:pos x="85" y="6"/>
                      </a:cxn>
                      <a:cxn ang="0">
                        <a:pos x="84" y="7"/>
                      </a:cxn>
                      <a:cxn ang="0">
                        <a:pos x="82" y="8"/>
                      </a:cxn>
                      <a:cxn ang="0">
                        <a:pos x="80" y="9"/>
                      </a:cxn>
                      <a:cxn ang="0">
                        <a:pos x="78" y="10"/>
                      </a:cxn>
                      <a:cxn ang="0">
                        <a:pos x="76" y="10"/>
                      </a:cxn>
                      <a:cxn ang="0">
                        <a:pos x="74" y="11"/>
                      </a:cxn>
                      <a:cxn ang="0">
                        <a:pos x="71" y="12"/>
                      </a:cxn>
                      <a:cxn ang="0">
                        <a:pos x="69" y="13"/>
                      </a:cxn>
                      <a:cxn ang="0">
                        <a:pos x="67" y="14"/>
                      </a:cxn>
                      <a:cxn ang="0">
                        <a:pos x="65" y="14"/>
                      </a:cxn>
                      <a:cxn ang="0">
                        <a:pos x="63" y="15"/>
                      </a:cxn>
                      <a:cxn ang="0">
                        <a:pos x="61" y="15"/>
                      </a:cxn>
                      <a:cxn ang="0">
                        <a:pos x="59" y="16"/>
                      </a:cxn>
                      <a:cxn ang="0">
                        <a:pos x="56" y="16"/>
                      </a:cxn>
                      <a:cxn ang="0">
                        <a:pos x="54" y="17"/>
                      </a:cxn>
                      <a:cxn ang="0">
                        <a:pos x="52" y="17"/>
                      </a:cxn>
                      <a:cxn ang="0">
                        <a:pos x="50" y="18"/>
                      </a:cxn>
                      <a:cxn ang="0">
                        <a:pos x="48" y="18"/>
                      </a:cxn>
                      <a:cxn ang="0">
                        <a:pos x="46" y="18"/>
                      </a:cxn>
                      <a:cxn ang="0">
                        <a:pos x="43" y="19"/>
                      </a:cxn>
                      <a:cxn ang="0">
                        <a:pos x="41" y="19"/>
                      </a:cxn>
                      <a:cxn ang="0">
                        <a:pos x="39" y="19"/>
                      </a:cxn>
                      <a:cxn ang="0">
                        <a:pos x="36" y="19"/>
                      </a:cxn>
                      <a:cxn ang="0">
                        <a:pos x="34" y="19"/>
                      </a:cxn>
                      <a:cxn ang="0">
                        <a:pos x="32" y="19"/>
                      </a:cxn>
                      <a:cxn ang="0">
                        <a:pos x="30" y="20"/>
                      </a:cxn>
                      <a:cxn ang="0">
                        <a:pos x="28" y="19"/>
                      </a:cxn>
                      <a:cxn ang="0">
                        <a:pos x="27" y="19"/>
                      </a:cxn>
                      <a:cxn ang="0">
                        <a:pos x="26" y="19"/>
                      </a:cxn>
                      <a:cxn ang="0">
                        <a:pos x="25" y="19"/>
                      </a:cxn>
                      <a:cxn ang="0">
                        <a:pos x="24" y="19"/>
                      </a:cxn>
                      <a:cxn ang="0">
                        <a:pos x="23" y="19"/>
                      </a:cxn>
                      <a:cxn ang="0">
                        <a:pos x="22" y="19"/>
                      </a:cxn>
                      <a:cxn ang="0">
                        <a:pos x="21" y="19"/>
                      </a:cxn>
                      <a:cxn ang="0">
                        <a:pos x="20" y="19"/>
                      </a:cxn>
                      <a:cxn ang="0">
                        <a:pos x="19" y="19"/>
                      </a:cxn>
                      <a:cxn ang="0">
                        <a:pos x="18" y="19"/>
                      </a:cxn>
                      <a:cxn ang="0">
                        <a:pos x="17" y="19"/>
                      </a:cxn>
                      <a:cxn ang="0">
                        <a:pos x="16" y="19"/>
                      </a:cxn>
                      <a:cxn ang="0">
                        <a:pos x="15" y="18"/>
                      </a:cxn>
                      <a:cxn ang="0">
                        <a:pos x="14" y="18"/>
                      </a:cxn>
                      <a:cxn ang="0">
                        <a:pos x="13" y="18"/>
                      </a:cxn>
                      <a:cxn ang="0">
                        <a:pos x="12" y="18"/>
                      </a:cxn>
                      <a:cxn ang="0">
                        <a:pos x="11" y="18"/>
                      </a:cxn>
                      <a:cxn ang="0">
                        <a:pos x="10" y="18"/>
                      </a:cxn>
                      <a:cxn ang="0">
                        <a:pos x="10" y="18"/>
                      </a:cxn>
                      <a:cxn ang="0">
                        <a:pos x="8" y="18"/>
                      </a:cxn>
                      <a:cxn ang="0">
                        <a:pos x="8" y="18"/>
                      </a:cxn>
                      <a:cxn ang="0">
                        <a:pos x="7" y="17"/>
                      </a:cxn>
                      <a:cxn ang="0">
                        <a:pos x="6" y="17"/>
                      </a:cxn>
                      <a:cxn ang="0">
                        <a:pos x="5" y="17"/>
                      </a:cxn>
                      <a:cxn ang="0">
                        <a:pos x="4" y="17"/>
                      </a:cxn>
                      <a:cxn ang="0">
                        <a:pos x="3" y="17"/>
                      </a:cxn>
                      <a:cxn ang="0">
                        <a:pos x="2" y="16"/>
                      </a:cxn>
                      <a:cxn ang="0">
                        <a:pos x="1" y="16"/>
                      </a:cxn>
                      <a:cxn ang="0">
                        <a:pos x="0" y="16"/>
                      </a:cxn>
                      <a:cxn ang="0">
                        <a:pos x="0" y="16"/>
                      </a:cxn>
                    </a:cxnLst>
                    <a:rect l="0" t="0" r="r" b="b"/>
                    <a:pathLst>
                      <a:path w="98" h="21">
                        <a:moveTo>
                          <a:pt x="97" y="0"/>
                        </a:moveTo>
                        <a:lnTo>
                          <a:pt x="93" y="2"/>
                        </a:lnTo>
                        <a:lnTo>
                          <a:pt x="91" y="3"/>
                        </a:lnTo>
                        <a:lnTo>
                          <a:pt x="89" y="4"/>
                        </a:lnTo>
                        <a:lnTo>
                          <a:pt x="87" y="5"/>
                        </a:lnTo>
                        <a:lnTo>
                          <a:pt x="85" y="6"/>
                        </a:lnTo>
                        <a:lnTo>
                          <a:pt x="84" y="7"/>
                        </a:lnTo>
                        <a:lnTo>
                          <a:pt x="82" y="8"/>
                        </a:lnTo>
                        <a:lnTo>
                          <a:pt x="80" y="9"/>
                        </a:lnTo>
                        <a:lnTo>
                          <a:pt x="78" y="10"/>
                        </a:lnTo>
                        <a:lnTo>
                          <a:pt x="76" y="10"/>
                        </a:lnTo>
                        <a:lnTo>
                          <a:pt x="74" y="11"/>
                        </a:lnTo>
                        <a:lnTo>
                          <a:pt x="71" y="12"/>
                        </a:lnTo>
                        <a:lnTo>
                          <a:pt x="69" y="13"/>
                        </a:lnTo>
                        <a:lnTo>
                          <a:pt x="67" y="14"/>
                        </a:lnTo>
                        <a:lnTo>
                          <a:pt x="65" y="14"/>
                        </a:lnTo>
                        <a:lnTo>
                          <a:pt x="63" y="15"/>
                        </a:lnTo>
                        <a:lnTo>
                          <a:pt x="61" y="15"/>
                        </a:lnTo>
                        <a:lnTo>
                          <a:pt x="59" y="16"/>
                        </a:lnTo>
                        <a:lnTo>
                          <a:pt x="56" y="16"/>
                        </a:lnTo>
                        <a:lnTo>
                          <a:pt x="54" y="17"/>
                        </a:lnTo>
                        <a:lnTo>
                          <a:pt x="52" y="17"/>
                        </a:lnTo>
                        <a:lnTo>
                          <a:pt x="50" y="18"/>
                        </a:lnTo>
                        <a:lnTo>
                          <a:pt x="48" y="18"/>
                        </a:lnTo>
                        <a:lnTo>
                          <a:pt x="46" y="18"/>
                        </a:lnTo>
                        <a:lnTo>
                          <a:pt x="43" y="19"/>
                        </a:lnTo>
                        <a:lnTo>
                          <a:pt x="41" y="19"/>
                        </a:lnTo>
                        <a:lnTo>
                          <a:pt x="39" y="19"/>
                        </a:lnTo>
                        <a:lnTo>
                          <a:pt x="36" y="19"/>
                        </a:lnTo>
                        <a:lnTo>
                          <a:pt x="34" y="19"/>
                        </a:lnTo>
                        <a:lnTo>
                          <a:pt x="32" y="19"/>
                        </a:lnTo>
                        <a:lnTo>
                          <a:pt x="30" y="20"/>
                        </a:lnTo>
                        <a:lnTo>
                          <a:pt x="28" y="19"/>
                        </a:lnTo>
                        <a:lnTo>
                          <a:pt x="27" y="19"/>
                        </a:lnTo>
                        <a:lnTo>
                          <a:pt x="26" y="19"/>
                        </a:lnTo>
                        <a:lnTo>
                          <a:pt x="25" y="19"/>
                        </a:lnTo>
                        <a:lnTo>
                          <a:pt x="24" y="19"/>
                        </a:lnTo>
                        <a:lnTo>
                          <a:pt x="23" y="19"/>
                        </a:lnTo>
                        <a:lnTo>
                          <a:pt x="22" y="19"/>
                        </a:lnTo>
                        <a:lnTo>
                          <a:pt x="21" y="19"/>
                        </a:lnTo>
                        <a:lnTo>
                          <a:pt x="20" y="19"/>
                        </a:lnTo>
                        <a:lnTo>
                          <a:pt x="19" y="19"/>
                        </a:lnTo>
                        <a:lnTo>
                          <a:pt x="18" y="19"/>
                        </a:lnTo>
                        <a:lnTo>
                          <a:pt x="17" y="19"/>
                        </a:lnTo>
                        <a:lnTo>
                          <a:pt x="16" y="19"/>
                        </a:lnTo>
                        <a:lnTo>
                          <a:pt x="15" y="18"/>
                        </a:lnTo>
                        <a:lnTo>
                          <a:pt x="14" y="18"/>
                        </a:lnTo>
                        <a:lnTo>
                          <a:pt x="13" y="18"/>
                        </a:lnTo>
                        <a:lnTo>
                          <a:pt x="12" y="18"/>
                        </a:lnTo>
                        <a:lnTo>
                          <a:pt x="11" y="18"/>
                        </a:lnTo>
                        <a:lnTo>
                          <a:pt x="10" y="18"/>
                        </a:lnTo>
                        <a:lnTo>
                          <a:pt x="10" y="18"/>
                        </a:lnTo>
                        <a:lnTo>
                          <a:pt x="8" y="18"/>
                        </a:lnTo>
                        <a:lnTo>
                          <a:pt x="8" y="18"/>
                        </a:lnTo>
                        <a:lnTo>
                          <a:pt x="7" y="17"/>
                        </a:lnTo>
                        <a:lnTo>
                          <a:pt x="6" y="17"/>
                        </a:lnTo>
                        <a:lnTo>
                          <a:pt x="5" y="17"/>
                        </a:lnTo>
                        <a:lnTo>
                          <a:pt x="4" y="17"/>
                        </a:lnTo>
                        <a:lnTo>
                          <a:pt x="3" y="17"/>
                        </a:lnTo>
                        <a:lnTo>
                          <a:pt x="2" y="16"/>
                        </a:lnTo>
                        <a:lnTo>
                          <a:pt x="1" y="16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86" name="Line 2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62" y="1824"/>
                    <a:ext cx="99" cy="1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87" name="Freeform 215"/>
                  <p:cNvSpPr>
                    <a:spLocks/>
                  </p:cNvSpPr>
                  <p:nvPr/>
                </p:nvSpPr>
                <p:spPr bwMode="auto">
                  <a:xfrm>
                    <a:off x="624" y="1824"/>
                    <a:ext cx="87" cy="20"/>
                  </a:xfrm>
                  <a:custGeom>
                    <a:avLst/>
                    <a:gdLst/>
                    <a:ahLst/>
                    <a:cxnLst>
                      <a:cxn ang="0">
                        <a:pos x="86" y="0"/>
                      </a:cxn>
                      <a:cxn ang="0">
                        <a:pos x="81" y="2"/>
                      </a:cxn>
                      <a:cxn ang="0">
                        <a:pos x="78" y="3"/>
                      </a:cxn>
                      <a:cxn ang="0">
                        <a:pos x="76" y="4"/>
                      </a:cxn>
                      <a:cxn ang="0">
                        <a:pos x="74" y="5"/>
                      </a:cxn>
                      <a:cxn ang="0">
                        <a:pos x="71" y="6"/>
                      </a:cxn>
                      <a:cxn ang="0">
                        <a:pos x="69" y="7"/>
                      </a:cxn>
                      <a:cxn ang="0">
                        <a:pos x="66" y="8"/>
                      </a:cxn>
                      <a:cxn ang="0">
                        <a:pos x="64" y="9"/>
                      </a:cxn>
                      <a:cxn ang="0">
                        <a:pos x="62" y="10"/>
                      </a:cxn>
                      <a:cxn ang="0">
                        <a:pos x="59" y="10"/>
                      </a:cxn>
                      <a:cxn ang="0">
                        <a:pos x="57" y="11"/>
                      </a:cxn>
                      <a:cxn ang="0">
                        <a:pos x="54" y="12"/>
                      </a:cxn>
                      <a:cxn ang="0">
                        <a:pos x="52" y="12"/>
                      </a:cxn>
                      <a:cxn ang="0">
                        <a:pos x="49" y="13"/>
                      </a:cxn>
                      <a:cxn ang="0">
                        <a:pos x="47" y="14"/>
                      </a:cxn>
                      <a:cxn ang="0">
                        <a:pos x="44" y="14"/>
                      </a:cxn>
                      <a:cxn ang="0">
                        <a:pos x="42" y="15"/>
                      </a:cxn>
                      <a:cxn ang="0">
                        <a:pos x="39" y="15"/>
                      </a:cxn>
                      <a:cxn ang="0">
                        <a:pos x="36" y="16"/>
                      </a:cxn>
                      <a:cxn ang="0">
                        <a:pos x="34" y="16"/>
                      </a:cxn>
                      <a:cxn ang="0">
                        <a:pos x="31" y="17"/>
                      </a:cxn>
                      <a:cxn ang="0">
                        <a:pos x="29" y="17"/>
                      </a:cxn>
                      <a:cxn ang="0">
                        <a:pos x="26" y="17"/>
                      </a:cxn>
                      <a:cxn ang="0">
                        <a:pos x="24" y="18"/>
                      </a:cxn>
                      <a:cxn ang="0">
                        <a:pos x="21" y="18"/>
                      </a:cxn>
                      <a:cxn ang="0">
                        <a:pos x="18" y="18"/>
                      </a:cxn>
                      <a:cxn ang="0">
                        <a:pos x="16" y="18"/>
                      </a:cxn>
                      <a:cxn ang="0">
                        <a:pos x="13" y="18"/>
                      </a:cxn>
                      <a:cxn ang="0">
                        <a:pos x="10" y="18"/>
                      </a:cxn>
                      <a:cxn ang="0">
                        <a:pos x="7" y="18"/>
                      </a:cxn>
                      <a:cxn ang="0">
                        <a:pos x="5" y="19"/>
                      </a:cxn>
                      <a:cxn ang="0">
                        <a:pos x="4" y="19"/>
                      </a:cxn>
                      <a:cxn ang="0">
                        <a:pos x="4" y="19"/>
                      </a:cxn>
                      <a:cxn ang="0">
                        <a:pos x="4" y="19"/>
                      </a:cxn>
                      <a:cxn ang="0">
                        <a:pos x="4" y="19"/>
                      </a:cxn>
                      <a:cxn ang="0">
                        <a:pos x="4" y="19"/>
                      </a:cxn>
                      <a:cxn ang="0">
                        <a:pos x="4" y="19"/>
                      </a:cxn>
                      <a:cxn ang="0">
                        <a:pos x="4" y="19"/>
                      </a:cxn>
                      <a:cxn ang="0">
                        <a:pos x="3" y="19"/>
                      </a:cxn>
                      <a:cxn ang="0">
                        <a:pos x="3" y="19"/>
                      </a:cxn>
                      <a:cxn ang="0">
                        <a:pos x="3" y="19"/>
                      </a:cxn>
                      <a:cxn ang="0">
                        <a:pos x="3" y="19"/>
                      </a:cxn>
                      <a:cxn ang="0">
                        <a:pos x="3" y="19"/>
                      </a:cxn>
                      <a:cxn ang="0">
                        <a:pos x="3" y="19"/>
                      </a:cxn>
                      <a:cxn ang="0">
                        <a:pos x="2" y="19"/>
                      </a:cxn>
                      <a:cxn ang="0">
                        <a:pos x="2" y="19"/>
                      </a:cxn>
                      <a:cxn ang="0">
                        <a:pos x="2" y="19"/>
                      </a:cxn>
                      <a:cxn ang="0">
                        <a:pos x="2" y="19"/>
                      </a:cxn>
                      <a:cxn ang="0">
                        <a:pos x="2" y="19"/>
                      </a:cxn>
                      <a:cxn ang="0">
                        <a:pos x="2" y="19"/>
                      </a:cxn>
                      <a:cxn ang="0">
                        <a:pos x="2" y="19"/>
                      </a:cxn>
                      <a:cxn ang="0">
                        <a:pos x="2" y="19"/>
                      </a:cxn>
                      <a:cxn ang="0">
                        <a:pos x="2" y="19"/>
                      </a:cxn>
                      <a:cxn ang="0">
                        <a:pos x="1" y="19"/>
                      </a:cxn>
                      <a:cxn ang="0">
                        <a:pos x="1" y="19"/>
                      </a:cxn>
                      <a:cxn ang="0">
                        <a:pos x="1" y="19"/>
                      </a:cxn>
                      <a:cxn ang="0">
                        <a:pos x="1" y="19"/>
                      </a:cxn>
                      <a:cxn ang="0">
                        <a:pos x="1" y="19"/>
                      </a:cxn>
                      <a:cxn ang="0">
                        <a:pos x="1" y="19"/>
                      </a:cxn>
                      <a:cxn ang="0">
                        <a:pos x="0" y="19"/>
                      </a:cxn>
                      <a:cxn ang="0">
                        <a:pos x="0" y="19"/>
                      </a:cxn>
                      <a:cxn ang="0">
                        <a:pos x="0" y="19"/>
                      </a:cxn>
                    </a:cxnLst>
                    <a:rect l="0" t="0" r="r" b="b"/>
                    <a:pathLst>
                      <a:path w="87" h="20">
                        <a:moveTo>
                          <a:pt x="86" y="0"/>
                        </a:moveTo>
                        <a:lnTo>
                          <a:pt x="81" y="2"/>
                        </a:lnTo>
                        <a:lnTo>
                          <a:pt x="78" y="3"/>
                        </a:lnTo>
                        <a:lnTo>
                          <a:pt x="76" y="4"/>
                        </a:lnTo>
                        <a:lnTo>
                          <a:pt x="74" y="5"/>
                        </a:lnTo>
                        <a:lnTo>
                          <a:pt x="71" y="6"/>
                        </a:lnTo>
                        <a:lnTo>
                          <a:pt x="69" y="7"/>
                        </a:lnTo>
                        <a:lnTo>
                          <a:pt x="66" y="8"/>
                        </a:lnTo>
                        <a:lnTo>
                          <a:pt x="64" y="9"/>
                        </a:lnTo>
                        <a:lnTo>
                          <a:pt x="62" y="10"/>
                        </a:lnTo>
                        <a:lnTo>
                          <a:pt x="59" y="10"/>
                        </a:lnTo>
                        <a:lnTo>
                          <a:pt x="57" y="11"/>
                        </a:lnTo>
                        <a:lnTo>
                          <a:pt x="54" y="12"/>
                        </a:lnTo>
                        <a:lnTo>
                          <a:pt x="52" y="12"/>
                        </a:lnTo>
                        <a:lnTo>
                          <a:pt x="49" y="13"/>
                        </a:lnTo>
                        <a:lnTo>
                          <a:pt x="47" y="14"/>
                        </a:lnTo>
                        <a:lnTo>
                          <a:pt x="44" y="14"/>
                        </a:lnTo>
                        <a:lnTo>
                          <a:pt x="42" y="15"/>
                        </a:lnTo>
                        <a:lnTo>
                          <a:pt x="39" y="15"/>
                        </a:lnTo>
                        <a:lnTo>
                          <a:pt x="36" y="16"/>
                        </a:lnTo>
                        <a:lnTo>
                          <a:pt x="34" y="16"/>
                        </a:lnTo>
                        <a:lnTo>
                          <a:pt x="31" y="17"/>
                        </a:lnTo>
                        <a:lnTo>
                          <a:pt x="29" y="17"/>
                        </a:lnTo>
                        <a:lnTo>
                          <a:pt x="26" y="17"/>
                        </a:lnTo>
                        <a:lnTo>
                          <a:pt x="24" y="18"/>
                        </a:lnTo>
                        <a:lnTo>
                          <a:pt x="21" y="18"/>
                        </a:lnTo>
                        <a:lnTo>
                          <a:pt x="18" y="18"/>
                        </a:lnTo>
                        <a:lnTo>
                          <a:pt x="16" y="18"/>
                        </a:lnTo>
                        <a:lnTo>
                          <a:pt x="13" y="18"/>
                        </a:lnTo>
                        <a:lnTo>
                          <a:pt x="10" y="18"/>
                        </a:lnTo>
                        <a:lnTo>
                          <a:pt x="7" y="18"/>
                        </a:lnTo>
                        <a:lnTo>
                          <a:pt x="5" y="19"/>
                        </a:lnTo>
                        <a:lnTo>
                          <a:pt x="4" y="19"/>
                        </a:lnTo>
                        <a:lnTo>
                          <a:pt x="4" y="19"/>
                        </a:lnTo>
                        <a:lnTo>
                          <a:pt x="4" y="19"/>
                        </a:lnTo>
                        <a:lnTo>
                          <a:pt x="4" y="19"/>
                        </a:lnTo>
                        <a:lnTo>
                          <a:pt x="4" y="19"/>
                        </a:lnTo>
                        <a:lnTo>
                          <a:pt x="4" y="19"/>
                        </a:lnTo>
                        <a:lnTo>
                          <a:pt x="4" y="19"/>
                        </a:lnTo>
                        <a:lnTo>
                          <a:pt x="3" y="19"/>
                        </a:lnTo>
                        <a:lnTo>
                          <a:pt x="3" y="19"/>
                        </a:lnTo>
                        <a:lnTo>
                          <a:pt x="3" y="19"/>
                        </a:lnTo>
                        <a:lnTo>
                          <a:pt x="3" y="19"/>
                        </a:lnTo>
                        <a:lnTo>
                          <a:pt x="3" y="19"/>
                        </a:lnTo>
                        <a:lnTo>
                          <a:pt x="3" y="19"/>
                        </a:lnTo>
                        <a:lnTo>
                          <a:pt x="2" y="19"/>
                        </a:lnTo>
                        <a:lnTo>
                          <a:pt x="2" y="19"/>
                        </a:lnTo>
                        <a:lnTo>
                          <a:pt x="2" y="19"/>
                        </a:lnTo>
                        <a:lnTo>
                          <a:pt x="2" y="19"/>
                        </a:lnTo>
                        <a:lnTo>
                          <a:pt x="2" y="19"/>
                        </a:lnTo>
                        <a:lnTo>
                          <a:pt x="2" y="19"/>
                        </a:lnTo>
                        <a:lnTo>
                          <a:pt x="2" y="19"/>
                        </a:lnTo>
                        <a:lnTo>
                          <a:pt x="2" y="19"/>
                        </a:lnTo>
                        <a:lnTo>
                          <a:pt x="2" y="19"/>
                        </a:lnTo>
                        <a:lnTo>
                          <a:pt x="1" y="19"/>
                        </a:lnTo>
                        <a:lnTo>
                          <a:pt x="1" y="19"/>
                        </a:lnTo>
                        <a:lnTo>
                          <a:pt x="1" y="19"/>
                        </a:lnTo>
                        <a:lnTo>
                          <a:pt x="1" y="19"/>
                        </a:lnTo>
                        <a:lnTo>
                          <a:pt x="1" y="19"/>
                        </a:lnTo>
                        <a:lnTo>
                          <a:pt x="1" y="19"/>
                        </a:lnTo>
                        <a:lnTo>
                          <a:pt x="0" y="19"/>
                        </a:lnTo>
                        <a:lnTo>
                          <a:pt x="0" y="19"/>
                        </a:lnTo>
                        <a:lnTo>
                          <a:pt x="0" y="19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88" name="Freeform 216"/>
                  <p:cNvSpPr>
                    <a:spLocks/>
                  </p:cNvSpPr>
                  <p:nvPr/>
                </p:nvSpPr>
                <p:spPr bwMode="auto">
                  <a:xfrm>
                    <a:off x="598" y="1898"/>
                    <a:ext cx="160" cy="30"/>
                  </a:xfrm>
                  <a:custGeom>
                    <a:avLst/>
                    <a:gdLst/>
                    <a:ahLst/>
                    <a:cxnLst>
                      <a:cxn ang="0">
                        <a:pos x="0" y="11"/>
                      </a:cxn>
                      <a:cxn ang="0">
                        <a:pos x="4" y="13"/>
                      </a:cxn>
                      <a:cxn ang="0">
                        <a:pos x="6" y="14"/>
                      </a:cxn>
                      <a:cxn ang="0">
                        <a:pos x="8" y="15"/>
                      </a:cxn>
                      <a:cxn ang="0">
                        <a:pos x="10" y="16"/>
                      </a:cxn>
                      <a:cxn ang="0">
                        <a:pos x="12" y="16"/>
                      </a:cxn>
                      <a:cxn ang="0">
                        <a:pos x="14" y="18"/>
                      </a:cxn>
                      <a:cxn ang="0">
                        <a:pos x="16" y="18"/>
                      </a:cxn>
                      <a:cxn ang="0">
                        <a:pos x="18" y="19"/>
                      </a:cxn>
                      <a:cxn ang="0">
                        <a:pos x="20" y="20"/>
                      </a:cxn>
                      <a:cxn ang="0">
                        <a:pos x="22" y="21"/>
                      </a:cxn>
                      <a:cxn ang="0">
                        <a:pos x="24" y="21"/>
                      </a:cxn>
                      <a:cxn ang="0">
                        <a:pos x="27" y="22"/>
                      </a:cxn>
                      <a:cxn ang="0">
                        <a:pos x="29" y="23"/>
                      </a:cxn>
                      <a:cxn ang="0">
                        <a:pos x="31" y="23"/>
                      </a:cxn>
                      <a:cxn ang="0">
                        <a:pos x="33" y="24"/>
                      </a:cxn>
                      <a:cxn ang="0">
                        <a:pos x="36" y="24"/>
                      </a:cxn>
                      <a:cxn ang="0">
                        <a:pos x="38" y="25"/>
                      </a:cxn>
                      <a:cxn ang="0">
                        <a:pos x="40" y="26"/>
                      </a:cxn>
                      <a:cxn ang="0">
                        <a:pos x="42" y="26"/>
                      </a:cxn>
                      <a:cxn ang="0">
                        <a:pos x="45" y="26"/>
                      </a:cxn>
                      <a:cxn ang="0">
                        <a:pos x="47" y="27"/>
                      </a:cxn>
                      <a:cxn ang="0">
                        <a:pos x="49" y="27"/>
                      </a:cxn>
                      <a:cxn ang="0">
                        <a:pos x="52" y="28"/>
                      </a:cxn>
                      <a:cxn ang="0">
                        <a:pos x="54" y="28"/>
                      </a:cxn>
                      <a:cxn ang="0">
                        <a:pos x="56" y="28"/>
                      </a:cxn>
                      <a:cxn ang="0">
                        <a:pos x="59" y="28"/>
                      </a:cxn>
                      <a:cxn ang="0">
                        <a:pos x="61" y="28"/>
                      </a:cxn>
                      <a:cxn ang="0">
                        <a:pos x="64" y="28"/>
                      </a:cxn>
                      <a:cxn ang="0">
                        <a:pos x="66" y="28"/>
                      </a:cxn>
                      <a:cxn ang="0">
                        <a:pos x="68" y="28"/>
                      </a:cxn>
                      <a:cxn ang="0">
                        <a:pos x="71" y="29"/>
                      </a:cxn>
                      <a:cxn ang="0">
                        <a:pos x="77" y="28"/>
                      </a:cxn>
                      <a:cxn ang="0">
                        <a:pos x="80" y="28"/>
                      </a:cxn>
                      <a:cxn ang="0">
                        <a:pos x="83" y="28"/>
                      </a:cxn>
                      <a:cxn ang="0">
                        <a:pos x="86" y="28"/>
                      </a:cxn>
                      <a:cxn ang="0">
                        <a:pos x="89" y="28"/>
                      </a:cxn>
                      <a:cxn ang="0">
                        <a:pos x="92" y="27"/>
                      </a:cxn>
                      <a:cxn ang="0">
                        <a:pos x="95" y="27"/>
                      </a:cxn>
                      <a:cxn ang="0">
                        <a:pos x="98" y="26"/>
                      </a:cxn>
                      <a:cxn ang="0">
                        <a:pos x="100" y="26"/>
                      </a:cxn>
                      <a:cxn ang="0">
                        <a:pos x="104" y="25"/>
                      </a:cxn>
                      <a:cxn ang="0">
                        <a:pos x="106" y="24"/>
                      </a:cxn>
                      <a:cxn ang="0">
                        <a:pos x="109" y="24"/>
                      </a:cxn>
                      <a:cxn ang="0">
                        <a:pos x="112" y="23"/>
                      </a:cxn>
                      <a:cxn ang="0">
                        <a:pos x="115" y="22"/>
                      </a:cxn>
                      <a:cxn ang="0">
                        <a:pos x="118" y="21"/>
                      </a:cxn>
                      <a:cxn ang="0">
                        <a:pos x="120" y="20"/>
                      </a:cxn>
                      <a:cxn ang="0">
                        <a:pos x="123" y="19"/>
                      </a:cxn>
                      <a:cxn ang="0">
                        <a:pos x="126" y="18"/>
                      </a:cxn>
                      <a:cxn ang="0">
                        <a:pos x="128" y="17"/>
                      </a:cxn>
                      <a:cxn ang="0">
                        <a:pos x="131" y="16"/>
                      </a:cxn>
                      <a:cxn ang="0">
                        <a:pos x="134" y="15"/>
                      </a:cxn>
                      <a:cxn ang="0">
                        <a:pos x="136" y="14"/>
                      </a:cxn>
                      <a:cxn ang="0">
                        <a:pos x="139" y="12"/>
                      </a:cxn>
                      <a:cxn ang="0">
                        <a:pos x="142" y="11"/>
                      </a:cxn>
                      <a:cxn ang="0">
                        <a:pos x="144" y="10"/>
                      </a:cxn>
                      <a:cxn ang="0">
                        <a:pos x="146" y="8"/>
                      </a:cxn>
                      <a:cxn ang="0">
                        <a:pos x="149" y="6"/>
                      </a:cxn>
                      <a:cxn ang="0">
                        <a:pos x="152" y="5"/>
                      </a:cxn>
                      <a:cxn ang="0">
                        <a:pos x="154" y="4"/>
                      </a:cxn>
                      <a:cxn ang="0">
                        <a:pos x="156" y="2"/>
                      </a:cxn>
                      <a:cxn ang="0">
                        <a:pos x="159" y="0"/>
                      </a:cxn>
                    </a:cxnLst>
                    <a:rect l="0" t="0" r="r" b="b"/>
                    <a:pathLst>
                      <a:path w="160" h="30">
                        <a:moveTo>
                          <a:pt x="0" y="11"/>
                        </a:moveTo>
                        <a:lnTo>
                          <a:pt x="4" y="13"/>
                        </a:lnTo>
                        <a:lnTo>
                          <a:pt x="6" y="14"/>
                        </a:lnTo>
                        <a:lnTo>
                          <a:pt x="8" y="15"/>
                        </a:lnTo>
                        <a:lnTo>
                          <a:pt x="10" y="16"/>
                        </a:lnTo>
                        <a:lnTo>
                          <a:pt x="12" y="16"/>
                        </a:lnTo>
                        <a:lnTo>
                          <a:pt x="14" y="18"/>
                        </a:lnTo>
                        <a:lnTo>
                          <a:pt x="16" y="18"/>
                        </a:lnTo>
                        <a:lnTo>
                          <a:pt x="18" y="19"/>
                        </a:lnTo>
                        <a:lnTo>
                          <a:pt x="20" y="20"/>
                        </a:lnTo>
                        <a:lnTo>
                          <a:pt x="22" y="21"/>
                        </a:lnTo>
                        <a:lnTo>
                          <a:pt x="24" y="21"/>
                        </a:lnTo>
                        <a:lnTo>
                          <a:pt x="27" y="22"/>
                        </a:lnTo>
                        <a:lnTo>
                          <a:pt x="29" y="23"/>
                        </a:lnTo>
                        <a:lnTo>
                          <a:pt x="31" y="23"/>
                        </a:lnTo>
                        <a:lnTo>
                          <a:pt x="33" y="24"/>
                        </a:lnTo>
                        <a:lnTo>
                          <a:pt x="36" y="24"/>
                        </a:lnTo>
                        <a:lnTo>
                          <a:pt x="38" y="25"/>
                        </a:lnTo>
                        <a:lnTo>
                          <a:pt x="40" y="26"/>
                        </a:lnTo>
                        <a:lnTo>
                          <a:pt x="42" y="26"/>
                        </a:lnTo>
                        <a:lnTo>
                          <a:pt x="45" y="26"/>
                        </a:lnTo>
                        <a:lnTo>
                          <a:pt x="47" y="27"/>
                        </a:lnTo>
                        <a:lnTo>
                          <a:pt x="49" y="27"/>
                        </a:lnTo>
                        <a:lnTo>
                          <a:pt x="52" y="28"/>
                        </a:lnTo>
                        <a:lnTo>
                          <a:pt x="54" y="28"/>
                        </a:lnTo>
                        <a:lnTo>
                          <a:pt x="56" y="28"/>
                        </a:lnTo>
                        <a:lnTo>
                          <a:pt x="59" y="28"/>
                        </a:lnTo>
                        <a:lnTo>
                          <a:pt x="61" y="28"/>
                        </a:lnTo>
                        <a:lnTo>
                          <a:pt x="64" y="28"/>
                        </a:lnTo>
                        <a:lnTo>
                          <a:pt x="66" y="28"/>
                        </a:lnTo>
                        <a:lnTo>
                          <a:pt x="68" y="28"/>
                        </a:lnTo>
                        <a:lnTo>
                          <a:pt x="71" y="29"/>
                        </a:lnTo>
                        <a:lnTo>
                          <a:pt x="77" y="28"/>
                        </a:lnTo>
                        <a:lnTo>
                          <a:pt x="80" y="28"/>
                        </a:lnTo>
                        <a:lnTo>
                          <a:pt x="83" y="28"/>
                        </a:lnTo>
                        <a:lnTo>
                          <a:pt x="86" y="28"/>
                        </a:lnTo>
                        <a:lnTo>
                          <a:pt x="89" y="28"/>
                        </a:lnTo>
                        <a:lnTo>
                          <a:pt x="92" y="27"/>
                        </a:lnTo>
                        <a:lnTo>
                          <a:pt x="95" y="27"/>
                        </a:lnTo>
                        <a:lnTo>
                          <a:pt x="98" y="26"/>
                        </a:lnTo>
                        <a:lnTo>
                          <a:pt x="100" y="26"/>
                        </a:lnTo>
                        <a:lnTo>
                          <a:pt x="104" y="25"/>
                        </a:lnTo>
                        <a:lnTo>
                          <a:pt x="106" y="24"/>
                        </a:lnTo>
                        <a:lnTo>
                          <a:pt x="109" y="24"/>
                        </a:lnTo>
                        <a:lnTo>
                          <a:pt x="112" y="23"/>
                        </a:lnTo>
                        <a:lnTo>
                          <a:pt x="115" y="22"/>
                        </a:lnTo>
                        <a:lnTo>
                          <a:pt x="118" y="21"/>
                        </a:lnTo>
                        <a:lnTo>
                          <a:pt x="120" y="20"/>
                        </a:lnTo>
                        <a:lnTo>
                          <a:pt x="123" y="19"/>
                        </a:lnTo>
                        <a:lnTo>
                          <a:pt x="126" y="18"/>
                        </a:lnTo>
                        <a:lnTo>
                          <a:pt x="128" y="17"/>
                        </a:lnTo>
                        <a:lnTo>
                          <a:pt x="131" y="16"/>
                        </a:lnTo>
                        <a:lnTo>
                          <a:pt x="134" y="15"/>
                        </a:lnTo>
                        <a:lnTo>
                          <a:pt x="136" y="14"/>
                        </a:lnTo>
                        <a:lnTo>
                          <a:pt x="139" y="12"/>
                        </a:lnTo>
                        <a:lnTo>
                          <a:pt x="142" y="11"/>
                        </a:lnTo>
                        <a:lnTo>
                          <a:pt x="144" y="10"/>
                        </a:lnTo>
                        <a:lnTo>
                          <a:pt x="146" y="8"/>
                        </a:lnTo>
                        <a:lnTo>
                          <a:pt x="149" y="6"/>
                        </a:lnTo>
                        <a:lnTo>
                          <a:pt x="152" y="5"/>
                        </a:lnTo>
                        <a:lnTo>
                          <a:pt x="154" y="4"/>
                        </a:lnTo>
                        <a:lnTo>
                          <a:pt x="156" y="2"/>
                        </a:lnTo>
                        <a:lnTo>
                          <a:pt x="159" y="0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89" name="Freeform 217"/>
                  <p:cNvSpPr>
                    <a:spLocks/>
                  </p:cNvSpPr>
                  <p:nvPr/>
                </p:nvSpPr>
                <p:spPr bwMode="auto">
                  <a:xfrm>
                    <a:off x="758" y="1876"/>
                    <a:ext cx="83" cy="55"/>
                  </a:xfrm>
                  <a:custGeom>
                    <a:avLst/>
                    <a:gdLst/>
                    <a:ahLst/>
                    <a:cxnLst>
                      <a:cxn ang="0">
                        <a:pos x="1" y="19"/>
                      </a:cxn>
                      <a:cxn ang="0">
                        <a:pos x="3" y="16"/>
                      </a:cxn>
                      <a:cxn ang="0">
                        <a:pos x="5" y="14"/>
                      </a:cxn>
                      <a:cxn ang="0">
                        <a:pos x="7" y="12"/>
                      </a:cxn>
                      <a:cxn ang="0">
                        <a:pos x="9" y="11"/>
                      </a:cxn>
                      <a:cxn ang="0">
                        <a:pos x="11" y="9"/>
                      </a:cxn>
                      <a:cxn ang="0">
                        <a:pos x="13" y="7"/>
                      </a:cxn>
                      <a:cxn ang="0">
                        <a:pos x="16" y="6"/>
                      </a:cxn>
                      <a:cxn ang="0">
                        <a:pos x="18" y="5"/>
                      </a:cxn>
                      <a:cxn ang="0">
                        <a:pos x="20" y="4"/>
                      </a:cxn>
                      <a:cxn ang="0">
                        <a:pos x="23" y="2"/>
                      </a:cxn>
                      <a:cxn ang="0">
                        <a:pos x="26" y="2"/>
                      </a:cxn>
                      <a:cxn ang="0">
                        <a:pos x="29" y="1"/>
                      </a:cxn>
                      <a:cxn ang="0">
                        <a:pos x="32" y="0"/>
                      </a:cxn>
                      <a:cxn ang="0">
                        <a:pos x="34" y="0"/>
                      </a:cxn>
                      <a:cxn ang="0">
                        <a:pos x="38" y="0"/>
                      </a:cxn>
                      <a:cxn ang="0">
                        <a:pos x="44" y="1"/>
                      </a:cxn>
                      <a:cxn ang="0">
                        <a:pos x="48" y="2"/>
                      </a:cxn>
                      <a:cxn ang="0">
                        <a:pos x="52" y="3"/>
                      </a:cxn>
                      <a:cxn ang="0">
                        <a:pos x="56" y="4"/>
                      </a:cxn>
                      <a:cxn ang="0">
                        <a:pos x="60" y="7"/>
                      </a:cxn>
                      <a:cxn ang="0">
                        <a:pos x="64" y="9"/>
                      </a:cxn>
                      <a:cxn ang="0">
                        <a:pos x="67" y="12"/>
                      </a:cxn>
                      <a:cxn ang="0">
                        <a:pos x="70" y="15"/>
                      </a:cxn>
                      <a:cxn ang="0">
                        <a:pos x="73" y="18"/>
                      </a:cxn>
                      <a:cxn ang="0">
                        <a:pos x="75" y="22"/>
                      </a:cxn>
                      <a:cxn ang="0">
                        <a:pos x="77" y="25"/>
                      </a:cxn>
                      <a:cxn ang="0">
                        <a:pos x="79" y="29"/>
                      </a:cxn>
                      <a:cxn ang="0">
                        <a:pos x="80" y="34"/>
                      </a:cxn>
                      <a:cxn ang="0">
                        <a:pos x="81" y="38"/>
                      </a:cxn>
                      <a:cxn ang="0">
                        <a:pos x="82" y="42"/>
                      </a:cxn>
                      <a:cxn ang="0">
                        <a:pos x="82" y="45"/>
                      </a:cxn>
                      <a:cxn ang="0">
                        <a:pos x="82" y="46"/>
                      </a:cxn>
                      <a:cxn ang="0">
                        <a:pos x="82" y="46"/>
                      </a:cxn>
                      <a:cxn ang="0">
                        <a:pos x="82" y="47"/>
                      </a:cxn>
                      <a:cxn ang="0">
                        <a:pos x="82" y="47"/>
                      </a:cxn>
                      <a:cxn ang="0">
                        <a:pos x="82" y="48"/>
                      </a:cxn>
                      <a:cxn ang="0">
                        <a:pos x="82" y="48"/>
                      </a:cxn>
                      <a:cxn ang="0">
                        <a:pos x="82" y="49"/>
                      </a:cxn>
                      <a:cxn ang="0">
                        <a:pos x="82" y="49"/>
                      </a:cxn>
                      <a:cxn ang="0">
                        <a:pos x="82" y="50"/>
                      </a:cxn>
                      <a:cxn ang="0">
                        <a:pos x="81" y="50"/>
                      </a:cxn>
                      <a:cxn ang="0">
                        <a:pos x="81" y="51"/>
                      </a:cxn>
                      <a:cxn ang="0">
                        <a:pos x="81" y="52"/>
                      </a:cxn>
                      <a:cxn ang="0">
                        <a:pos x="81" y="52"/>
                      </a:cxn>
                      <a:cxn ang="0">
                        <a:pos x="81" y="53"/>
                      </a:cxn>
                      <a:cxn ang="0">
                        <a:pos x="81" y="54"/>
                      </a:cxn>
                    </a:cxnLst>
                    <a:rect l="0" t="0" r="r" b="b"/>
                    <a:pathLst>
                      <a:path w="83" h="55">
                        <a:moveTo>
                          <a:pt x="0" y="21"/>
                        </a:moveTo>
                        <a:lnTo>
                          <a:pt x="1" y="19"/>
                        </a:lnTo>
                        <a:lnTo>
                          <a:pt x="2" y="18"/>
                        </a:lnTo>
                        <a:lnTo>
                          <a:pt x="3" y="16"/>
                        </a:lnTo>
                        <a:lnTo>
                          <a:pt x="4" y="16"/>
                        </a:lnTo>
                        <a:lnTo>
                          <a:pt x="5" y="14"/>
                        </a:lnTo>
                        <a:lnTo>
                          <a:pt x="6" y="14"/>
                        </a:lnTo>
                        <a:lnTo>
                          <a:pt x="7" y="12"/>
                        </a:lnTo>
                        <a:lnTo>
                          <a:pt x="8" y="12"/>
                        </a:lnTo>
                        <a:lnTo>
                          <a:pt x="9" y="11"/>
                        </a:lnTo>
                        <a:lnTo>
                          <a:pt x="10" y="10"/>
                        </a:lnTo>
                        <a:lnTo>
                          <a:pt x="11" y="9"/>
                        </a:lnTo>
                        <a:lnTo>
                          <a:pt x="12" y="8"/>
                        </a:lnTo>
                        <a:lnTo>
                          <a:pt x="13" y="7"/>
                        </a:lnTo>
                        <a:lnTo>
                          <a:pt x="14" y="7"/>
                        </a:lnTo>
                        <a:lnTo>
                          <a:pt x="16" y="6"/>
                        </a:lnTo>
                        <a:lnTo>
                          <a:pt x="17" y="5"/>
                        </a:lnTo>
                        <a:lnTo>
                          <a:pt x="18" y="5"/>
                        </a:lnTo>
                        <a:lnTo>
                          <a:pt x="19" y="4"/>
                        </a:lnTo>
                        <a:lnTo>
                          <a:pt x="20" y="4"/>
                        </a:lnTo>
                        <a:lnTo>
                          <a:pt x="22" y="3"/>
                        </a:lnTo>
                        <a:lnTo>
                          <a:pt x="23" y="2"/>
                        </a:lnTo>
                        <a:lnTo>
                          <a:pt x="24" y="2"/>
                        </a:lnTo>
                        <a:lnTo>
                          <a:pt x="26" y="2"/>
                        </a:lnTo>
                        <a:lnTo>
                          <a:pt x="27" y="1"/>
                        </a:lnTo>
                        <a:lnTo>
                          <a:pt x="29" y="1"/>
                        </a:lnTo>
                        <a:lnTo>
                          <a:pt x="30" y="1"/>
                        </a:lnTo>
                        <a:lnTo>
                          <a:pt x="32" y="0"/>
                        </a:lnTo>
                        <a:lnTo>
                          <a:pt x="33" y="0"/>
                        </a:lnTo>
                        <a:lnTo>
                          <a:pt x="34" y="0"/>
                        </a:lnTo>
                        <a:lnTo>
                          <a:pt x="36" y="0"/>
                        </a:lnTo>
                        <a:lnTo>
                          <a:pt x="38" y="0"/>
                        </a:lnTo>
                        <a:lnTo>
                          <a:pt x="42" y="0"/>
                        </a:lnTo>
                        <a:lnTo>
                          <a:pt x="44" y="1"/>
                        </a:lnTo>
                        <a:lnTo>
                          <a:pt x="46" y="1"/>
                        </a:lnTo>
                        <a:lnTo>
                          <a:pt x="48" y="2"/>
                        </a:lnTo>
                        <a:lnTo>
                          <a:pt x="50" y="2"/>
                        </a:lnTo>
                        <a:lnTo>
                          <a:pt x="52" y="3"/>
                        </a:lnTo>
                        <a:lnTo>
                          <a:pt x="55" y="4"/>
                        </a:lnTo>
                        <a:lnTo>
                          <a:pt x="56" y="4"/>
                        </a:lnTo>
                        <a:lnTo>
                          <a:pt x="58" y="6"/>
                        </a:lnTo>
                        <a:lnTo>
                          <a:pt x="60" y="7"/>
                        </a:lnTo>
                        <a:lnTo>
                          <a:pt x="62" y="8"/>
                        </a:lnTo>
                        <a:lnTo>
                          <a:pt x="64" y="9"/>
                        </a:lnTo>
                        <a:lnTo>
                          <a:pt x="66" y="10"/>
                        </a:lnTo>
                        <a:lnTo>
                          <a:pt x="67" y="12"/>
                        </a:lnTo>
                        <a:lnTo>
                          <a:pt x="69" y="13"/>
                        </a:lnTo>
                        <a:lnTo>
                          <a:pt x="70" y="15"/>
                        </a:lnTo>
                        <a:lnTo>
                          <a:pt x="72" y="16"/>
                        </a:lnTo>
                        <a:lnTo>
                          <a:pt x="73" y="18"/>
                        </a:lnTo>
                        <a:lnTo>
                          <a:pt x="74" y="20"/>
                        </a:lnTo>
                        <a:lnTo>
                          <a:pt x="75" y="22"/>
                        </a:lnTo>
                        <a:lnTo>
                          <a:pt x="76" y="24"/>
                        </a:lnTo>
                        <a:lnTo>
                          <a:pt x="77" y="25"/>
                        </a:lnTo>
                        <a:lnTo>
                          <a:pt x="78" y="27"/>
                        </a:lnTo>
                        <a:lnTo>
                          <a:pt x="79" y="29"/>
                        </a:lnTo>
                        <a:lnTo>
                          <a:pt x="80" y="32"/>
                        </a:lnTo>
                        <a:lnTo>
                          <a:pt x="80" y="34"/>
                        </a:lnTo>
                        <a:lnTo>
                          <a:pt x="81" y="36"/>
                        </a:lnTo>
                        <a:lnTo>
                          <a:pt x="81" y="38"/>
                        </a:lnTo>
                        <a:lnTo>
                          <a:pt x="82" y="40"/>
                        </a:lnTo>
                        <a:lnTo>
                          <a:pt x="82" y="42"/>
                        </a:lnTo>
                        <a:lnTo>
                          <a:pt x="82" y="45"/>
                        </a:lnTo>
                        <a:lnTo>
                          <a:pt x="82" y="45"/>
                        </a:lnTo>
                        <a:lnTo>
                          <a:pt x="82" y="45"/>
                        </a:lnTo>
                        <a:lnTo>
                          <a:pt x="82" y="46"/>
                        </a:lnTo>
                        <a:lnTo>
                          <a:pt x="82" y="46"/>
                        </a:lnTo>
                        <a:lnTo>
                          <a:pt x="82" y="46"/>
                        </a:lnTo>
                        <a:lnTo>
                          <a:pt x="82" y="46"/>
                        </a:lnTo>
                        <a:lnTo>
                          <a:pt x="82" y="47"/>
                        </a:lnTo>
                        <a:lnTo>
                          <a:pt x="82" y="47"/>
                        </a:lnTo>
                        <a:lnTo>
                          <a:pt x="82" y="47"/>
                        </a:lnTo>
                        <a:lnTo>
                          <a:pt x="82" y="48"/>
                        </a:lnTo>
                        <a:lnTo>
                          <a:pt x="82" y="48"/>
                        </a:lnTo>
                        <a:lnTo>
                          <a:pt x="82" y="48"/>
                        </a:lnTo>
                        <a:lnTo>
                          <a:pt x="82" y="48"/>
                        </a:lnTo>
                        <a:lnTo>
                          <a:pt x="82" y="48"/>
                        </a:lnTo>
                        <a:lnTo>
                          <a:pt x="82" y="49"/>
                        </a:lnTo>
                        <a:lnTo>
                          <a:pt x="82" y="49"/>
                        </a:lnTo>
                        <a:lnTo>
                          <a:pt x="82" y="49"/>
                        </a:lnTo>
                        <a:lnTo>
                          <a:pt x="82" y="50"/>
                        </a:lnTo>
                        <a:lnTo>
                          <a:pt x="82" y="50"/>
                        </a:lnTo>
                        <a:lnTo>
                          <a:pt x="81" y="50"/>
                        </a:lnTo>
                        <a:lnTo>
                          <a:pt x="81" y="50"/>
                        </a:lnTo>
                        <a:lnTo>
                          <a:pt x="81" y="51"/>
                        </a:lnTo>
                        <a:lnTo>
                          <a:pt x="81" y="51"/>
                        </a:lnTo>
                        <a:lnTo>
                          <a:pt x="81" y="51"/>
                        </a:lnTo>
                        <a:lnTo>
                          <a:pt x="81" y="52"/>
                        </a:lnTo>
                        <a:lnTo>
                          <a:pt x="81" y="52"/>
                        </a:lnTo>
                        <a:lnTo>
                          <a:pt x="81" y="52"/>
                        </a:lnTo>
                        <a:lnTo>
                          <a:pt x="81" y="52"/>
                        </a:lnTo>
                        <a:lnTo>
                          <a:pt x="81" y="53"/>
                        </a:lnTo>
                        <a:lnTo>
                          <a:pt x="81" y="53"/>
                        </a:lnTo>
                        <a:lnTo>
                          <a:pt x="81" y="54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90" name="Freeform 218"/>
                  <p:cNvSpPr>
                    <a:spLocks/>
                  </p:cNvSpPr>
                  <p:nvPr/>
                </p:nvSpPr>
                <p:spPr bwMode="auto">
                  <a:xfrm>
                    <a:off x="586" y="1843"/>
                    <a:ext cx="40" cy="67"/>
                  </a:xfrm>
                  <a:custGeom>
                    <a:avLst/>
                    <a:gdLst/>
                    <a:ahLst/>
                    <a:cxnLst>
                      <a:cxn ang="0">
                        <a:pos x="38" y="0"/>
                      </a:cxn>
                      <a:cxn ang="0">
                        <a:pos x="38" y="0"/>
                      </a:cxn>
                      <a:cxn ang="0">
                        <a:pos x="38" y="0"/>
                      </a:cxn>
                      <a:cxn ang="0">
                        <a:pos x="38" y="0"/>
                      </a:cxn>
                      <a:cxn ang="0">
                        <a:pos x="38" y="0"/>
                      </a:cxn>
                      <a:cxn ang="0">
                        <a:pos x="38" y="0"/>
                      </a:cxn>
                      <a:cxn ang="0">
                        <a:pos x="38" y="0"/>
                      </a:cxn>
                      <a:cxn ang="0">
                        <a:pos x="38" y="0"/>
                      </a:cxn>
                      <a:cxn ang="0">
                        <a:pos x="38" y="0"/>
                      </a:cxn>
                      <a:cxn ang="0">
                        <a:pos x="38" y="0"/>
                      </a:cxn>
                      <a:cxn ang="0">
                        <a:pos x="38" y="0"/>
                      </a:cxn>
                      <a:cxn ang="0">
                        <a:pos x="38" y="0"/>
                      </a:cxn>
                      <a:cxn ang="0">
                        <a:pos x="37" y="0"/>
                      </a:cxn>
                      <a:cxn ang="0">
                        <a:pos x="37" y="0"/>
                      </a:cxn>
                      <a:cxn ang="0">
                        <a:pos x="37" y="0"/>
                      </a:cxn>
                      <a:cxn ang="0">
                        <a:pos x="37" y="0"/>
                      </a:cxn>
                      <a:cxn ang="0">
                        <a:pos x="31" y="1"/>
                      </a:cxn>
                      <a:cxn ang="0">
                        <a:pos x="28" y="1"/>
                      </a:cxn>
                      <a:cxn ang="0">
                        <a:pos x="24" y="2"/>
                      </a:cxn>
                      <a:cxn ang="0">
                        <a:pos x="21" y="4"/>
                      </a:cxn>
                      <a:cxn ang="0">
                        <a:pos x="18" y="5"/>
                      </a:cxn>
                      <a:cxn ang="0">
                        <a:pos x="14" y="7"/>
                      </a:cxn>
                      <a:cxn ang="0">
                        <a:pos x="12" y="10"/>
                      </a:cxn>
                      <a:cxn ang="0">
                        <a:pos x="9" y="12"/>
                      </a:cxn>
                      <a:cxn ang="0">
                        <a:pos x="7" y="15"/>
                      </a:cxn>
                      <a:cxn ang="0">
                        <a:pos x="5" y="18"/>
                      </a:cxn>
                      <a:cxn ang="0">
                        <a:pos x="3" y="21"/>
                      </a:cxn>
                      <a:cxn ang="0">
                        <a:pos x="2" y="25"/>
                      </a:cxn>
                      <a:cxn ang="0">
                        <a:pos x="0" y="28"/>
                      </a:cxn>
                      <a:cxn ang="0">
                        <a:pos x="0" y="32"/>
                      </a:cxn>
                      <a:cxn ang="0">
                        <a:pos x="0" y="36"/>
                      </a:cxn>
                      <a:cxn ang="0">
                        <a:pos x="0" y="40"/>
                      </a:cxn>
                      <a:cxn ang="0">
                        <a:pos x="0" y="42"/>
                      </a:cxn>
                      <a:cxn ang="0">
                        <a:pos x="0" y="44"/>
                      </a:cxn>
                      <a:cxn ang="0">
                        <a:pos x="0" y="46"/>
                      </a:cxn>
                      <a:cxn ang="0">
                        <a:pos x="1" y="48"/>
                      </a:cxn>
                      <a:cxn ang="0">
                        <a:pos x="2" y="50"/>
                      </a:cxn>
                      <a:cxn ang="0">
                        <a:pos x="2" y="51"/>
                      </a:cxn>
                      <a:cxn ang="0">
                        <a:pos x="3" y="53"/>
                      </a:cxn>
                      <a:cxn ang="0">
                        <a:pos x="4" y="55"/>
                      </a:cxn>
                      <a:cxn ang="0">
                        <a:pos x="5" y="57"/>
                      </a:cxn>
                      <a:cxn ang="0">
                        <a:pos x="6" y="59"/>
                      </a:cxn>
                      <a:cxn ang="0">
                        <a:pos x="7" y="60"/>
                      </a:cxn>
                      <a:cxn ang="0">
                        <a:pos x="9" y="62"/>
                      </a:cxn>
                      <a:cxn ang="0">
                        <a:pos x="10" y="63"/>
                      </a:cxn>
                      <a:cxn ang="0">
                        <a:pos x="12" y="65"/>
                      </a:cxn>
                      <a:cxn ang="0">
                        <a:pos x="13" y="66"/>
                      </a:cxn>
                    </a:cxnLst>
                    <a:rect l="0" t="0" r="r" b="b"/>
                    <a:pathLst>
                      <a:path w="40" h="67">
                        <a:moveTo>
                          <a:pt x="39" y="0"/>
                        </a:moveTo>
                        <a:lnTo>
                          <a:pt x="38" y="0"/>
                        </a:lnTo>
                        <a:lnTo>
                          <a:pt x="38" y="0"/>
                        </a:lnTo>
                        <a:lnTo>
                          <a:pt x="38" y="0"/>
                        </a:lnTo>
                        <a:lnTo>
                          <a:pt x="38" y="0"/>
                        </a:lnTo>
                        <a:lnTo>
                          <a:pt x="38" y="0"/>
                        </a:lnTo>
                        <a:lnTo>
                          <a:pt x="38" y="0"/>
                        </a:lnTo>
                        <a:lnTo>
                          <a:pt x="38" y="0"/>
                        </a:lnTo>
                        <a:lnTo>
                          <a:pt x="38" y="0"/>
                        </a:lnTo>
                        <a:lnTo>
                          <a:pt x="38" y="0"/>
                        </a:lnTo>
                        <a:lnTo>
                          <a:pt x="38" y="0"/>
                        </a:lnTo>
                        <a:lnTo>
                          <a:pt x="38" y="0"/>
                        </a:lnTo>
                        <a:lnTo>
                          <a:pt x="38" y="0"/>
                        </a:lnTo>
                        <a:lnTo>
                          <a:pt x="38" y="0"/>
                        </a:lnTo>
                        <a:lnTo>
                          <a:pt x="38" y="0"/>
                        </a:lnTo>
                        <a:lnTo>
                          <a:pt x="38" y="0"/>
                        </a:lnTo>
                        <a:lnTo>
                          <a:pt x="38" y="0"/>
                        </a:lnTo>
                        <a:lnTo>
                          <a:pt x="38" y="0"/>
                        </a:lnTo>
                        <a:lnTo>
                          <a:pt x="38" y="0"/>
                        </a:lnTo>
                        <a:lnTo>
                          <a:pt x="38" y="0"/>
                        </a:lnTo>
                        <a:lnTo>
                          <a:pt x="38" y="0"/>
                        </a:lnTo>
                        <a:lnTo>
                          <a:pt x="38" y="0"/>
                        </a:lnTo>
                        <a:lnTo>
                          <a:pt x="38" y="0"/>
                        </a:lnTo>
                        <a:lnTo>
                          <a:pt x="38" y="0"/>
                        </a:lnTo>
                        <a:lnTo>
                          <a:pt x="38" y="0"/>
                        </a:lnTo>
                        <a:lnTo>
                          <a:pt x="37" y="0"/>
                        </a:lnTo>
                        <a:lnTo>
                          <a:pt x="37" y="0"/>
                        </a:lnTo>
                        <a:lnTo>
                          <a:pt x="37" y="0"/>
                        </a:lnTo>
                        <a:lnTo>
                          <a:pt x="37" y="0"/>
                        </a:lnTo>
                        <a:lnTo>
                          <a:pt x="37" y="0"/>
                        </a:lnTo>
                        <a:lnTo>
                          <a:pt x="37" y="0"/>
                        </a:lnTo>
                        <a:lnTo>
                          <a:pt x="37" y="0"/>
                        </a:lnTo>
                        <a:lnTo>
                          <a:pt x="33" y="0"/>
                        </a:lnTo>
                        <a:lnTo>
                          <a:pt x="31" y="1"/>
                        </a:lnTo>
                        <a:lnTo>
                          <a:pt x="30" y="1"/>
                        </a:lnTo>
                        <a:lnTo>
                          <a:pt x="28" y="1"/>
                        </a:lnTo>
                        <a:lnTo>
                          <a:pt x="26" y="2"/>
                        </a:lnTo>
                        <a:lnTo>
                          <a:pt x="24" y="2"/>
                        </a:lnTo>
                        <a:lnTo>
                          <a:pt x="22" y="3"/>
                        </a:lnTo>
                        <a:lnTo>
                          <a:pt x="21" y="4"/>
                        </a:lnTo>
                        <a:lnTo>
                          <a:pt x="19" y="5"/>
                        </a:lnTo>
                        <a:lnTo>
                          <a:pt x="18" y="5"/>
                        </a:lnTo>
                        <a:lnTo>
                          <a:pt x="16" y="7"/>
                        </a:lnTo>
                        <a:lnTo>
                          <a:pt x="14" y="7"/>
                        </a:lnTo>
                        <a:lnTo>
                          <a:pt x="13" y="9"/>
                        </a:lnTo>
                        <a:lnTo>
                          <a:pt x="12" y="10"/>
                        </a:lnTo>
                        <a:lnTo>
                          <a:pt x="10" y="11"/>
                        </a:lnTo>
                        <a:lnTo>
                          <a:pt x="9" y="12"/>
                        </a:lnTo>
                        <a:lnTo>
                          <a:pt x="8" y="14"/>
                        </a:lnTo>
                        <a:lnTo>
                          <a:pt x="7" y="15"/>
                        </a:lnTo>
                        <a:lnTo>
                          <a:pt x="6" y="17"/>
                        </a:lnTo>
                        <a:lnTo>
                          <a:pt x="5" y="18"/>
                        </a:lnTo>
                        <a:lnTo>
                          <a:pt x="4" y="20"/>
                        </a:lnTo>
                        <a:lnTo>
                          <a:pt x="3" y="21"/>
                        </a:lnTo>
                        <a:lnTo>
                          <a:pt x="2" y="23"/>
                        </a:lnTo>
                        <a:lnTo>
                          <a:pt x="2" y="25"/>
                        </a:lnTo>
                        <a:lnTo>
                          <a:pt x="1" y="27"/>
                        </a:lnTo>
                        <a:lnTo>
                          <a:pt x="0" y="28"/>
                        </a:lnTo>
                        <a:lnTo>
                          <a:pt x="0" y="30"/>
                        </a:lnTo>
                        <a:lnTo>
                          <a:pt x="0" y="32"/>
                        </a:lnTo>
                        <a:lnTo>
                          <a:pt x="0" y="34"/>
                        </a:lnTo>
                        <a:lnTo>
                          <a:pt x="0" y="36"/>
                        </a:lnTo>
                        <a:lnTo>
                          <a:pt x="0" y="38"/>
                        </a:lnTo>
                        <a:lnTo>
                          <a:pt x="0" y="40"/>
                        </a:lnTo>
                        <a:lnTo>
                          <a:pt x="0" y="41"/>
                        </a:lnTo>
                        <a:lnTo>
                          <a:pt x="0" y="42"/>
                        </a:lnTo>
                        <a:lnTo>
                          <a:pt x="0" y="43"/>
                        </a:lnTo>
                        <a:lnTo>
                          <a:pt x="0" y="44"/>
                        </a:lnTo>
                        <a:lnTo>
                          <a:pt x="0" y="45"/>
                        </a:lnTo>
                        <a:lnTo>
                          <a:pt x="0" y="46"/>
                        </a:lnTo>
                        <a:lnTo>
                          <a:pt x="0" y="47"/>
                        </a:lnTo>
                        <a:lnTo>
                          <a:pt x="1" y="48"/>
                        </a:lnTo>
                        <a:lnTo>
                          <a:pt x="1" y="49"/>
                        </a:lnTo>
                        <a:lnTo>
                          <a:pt x="2" y="50"/>
                        </a:lnTo>
                        <a:lnTo>
                          <a:pt x="2" y="51"/>
                        </a:lnTo>
                        <a:lnTo>
                          <a:pt x="2" y="51"/>
                        </a:lnTo>
                        <a:lnTo>
                          <a:pt x="3" y="53"/>
                        </a:lnTo>
                        <a:lnTo>
                          <a:pt x="3" y="53"/>
                        </a:lnTo>
                        <a:lnTo>
                          <a:pt x="4" y="54"/>
                        </a:lnTo>
                        <a:lnTo>
                          <a:pt x="4" y="55"/>
                        </a:lnTo>
                        <a:lnTo>
                          <a:pt x="4" y="56"/>
                        </a:lnTo>
                        <a:lnTo>
                          <a:pt x="5" y="57"/>
                        </a:lnTo>
                        <a:lnTo>
                          <a:pt x="6" y="58"/>
                        </a:lnTo>
                        <a:lnTo>
                          <a:pt x="6" y="59"/>
                        </a:lnTo>
                        <a:lnTo>
                          <a:pt x="7" y="59"/>
                        </a:lnTo>
                        <a:lnTo>
                          <a:pt x="7" y="60"/>
                        </a:lnTo>
                        <a:lnTo>
                          <a:pt x="8" y="61"/>
                        </a:lnTo>
                        <a:lnTo>
                          <a:pt x="9" y="62"/>
                        </a:lnTo>
                        <a:lnTo>
                          <a:pt x="9" y="63"/>
                        </a:lnTo>
                        <a:lnTo>
                          <a:pt x="10" y="63"/>
                        </a:lnTo>
                        <a:lnTo>
                          <a:pt x="11" y="64"/>
                        </a:lnTo>
                        <a:lnTo>
                          <a:pt x="12" y="65"/>
                        </a:lnTo>
                        <a:lnTo>
                          <a:pt x="12" y="65"/>
                        </a:lnTo>
                        <a:lnTo>
                          <a:pt x="13" y="66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91" name="Freeform 219"/>
                  <p:cNvSpPr>
                    <a:spLocks/>
                  </p:cNvSpPr>
                  <p:nvPr/>
                </p:nvSpPr>
                <p:spPr bwMode="auto">
                  <a:xfrm>
                    <a:off x="682" y="1798"/>
                    <a:ext cx="6" cy="17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4" y="0"/>
                      </a:cxn>
                      <a:cxn ang="0">
                        <a:pos x="4" y="0"/>
                      </a:cxn>
                      <a:cxn ang="0">
                        <a:pos x="4" y="0"/>
                      </a:cxn>
                      <a:cxn ang="0">
                        <a:pos x="4" y="0"/>
                      </a:cxn>
                      <a:cxn ang="0">
                        <a:pos x="4" y="1"/>
                      </a:cxn>
                      <a:cxn ang="0">
                        <a:pos x="4" y="1"/>
                      </a:cxn>
                      <a:cxn ang="0">
                        <a:pos x="4" y="1"/>
                      </a:cxn>
                      <a:cxn ang="0">
                        <a:pos x="4" y="1"/>
                      </a:cxn>
                      <a:cxn ang="0">
                        <a:pos x="4" y="1"/>
                      </a:cxn>
                      <a:cxn ang="0">
                        <a:pos x="4" y="1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3"/>
                      </a:cxn>
                      <a:cxn ang="0">
                        <a:pos x="4" y="3"/>
                      </a:cxn>
                      <a:cxn ang="0">
                        <a:pos x="4" y="3"/>
                      </a:cxn>
                      <a:cxn ang="0">
                        <a:pos x="4" y="3"/>
                      </a:cxn>
                      <a:cxn ang="0">
                        <a:pos x="4" y="3"/>
                      </a:cxn>
                      <a:cxn ang="0">
                        <a:pos x="4" y="3"/>
                      </a:cxn>
                      <a:cxn ang="0">
                        <a:pos x="4" y="3"/>
                      </a:cxn>
                      <a:cxn ang="0">
                        <a:pos x="4" y="4"/>
                      </a:cxn>
                      <a:cxn ang="0">
                        <a:pos x="4" y="4"/>
                      </a:cxn>
                      <a:cxn ang="0">
                        <a:pos x="4" y="4"/>
                      </a:cxn>
                      <a:cxn ang="0">
                        <a:pos x="5" y="4"/>
                      </a:cxn>
                      <a:cxn ang="0">
                        <a:pos x="4" y="5"/>
                      </a:cxn>
                      <a:cxn ang="0">
                        <a:pos x="4" y="5"/>
                      </a:cxn>
                      <a:cxn ang="0">
                        <a:pos x="4" y="6"/>
                      </a:cxn>
                      <a:cxn ang="0">
                        <a:pos x="4" y="6"/>
                      </a:cxn>
                      <a:cxn ang="0">
                        <a:pos x="4" y="6"/>
                      </a:cxn>
                      <a:cxn ang="0">
                        <a:pos x="4" y="7"/>
                      </a:cxn>
                      <a:cxn ang="0">
                        <a:pos x="4" y="8"/>
                      </a:cxn>
                      <a:cxn ang="0">
                        <a:pos x="4" y="8"/>
                      </a:cxn>
                      <a:cxn ang="0">
                        <a:pos x="4" y="8"/>
                      </a:cxn>
                      <a:cxn ang="0">
                        <a:pos x="4" y="9"/>
                      </a:cxn>
                      <a:cxn ang="0">
                        <a:pos x="4" y="9"/>
                      </a:cxn>
                      <a:cxn ang="0">
                        <a:pos x="4" y="10"/>
                      </a:cxn>
                      <a:cxn ang="0">
                        <a:pos x="4" y="10"/>
                      </a:cxn>
                      <a:cxn ang="0">
                        <a:pos x="3" y="10"/>
                      </a:cxn>
                      <a:cxn ang="0">
                        <a:pos x="3" y="11"/>
                      </a:cxn>
                      <a:cxn ang="0">
                        <a:pos x="3" y="11"/>
                      </a:cxn>
                      <a:cxn ang="0">
                        <a:pos x="3" y="12"/>
                      </a:cxn>
                      <a:cxn ang="0">
                        <a:pos x="3" y="12"/>
                      </a:cxn>
                      <a:cxn ang="0">
                        <a:pos x="2" y="12"/>
                      </a:cxn>
                      <a:cxn ang="0">
                        <a:pos x="2" y="12"/>
                      </a:cxn>
                      <a:cxn ang="0">
                        <a:pos x="2" y="13"/>
                      </a:cxn>
                      <a:cxn ang="0">
                        <a:pos x="2" y="13"/>
                      </a:cxn>
                      <a:cxn ang="0">
                        <a:pos x="2" y="14"/>
                      </a:cxn>
                      <a:cxn ang="0">
                        <a:pos x="1" y="14"/>
                      </a:cxn>
                      <a:cxn ang="0">
                        <a:pos x="1" y="14"/>
                      </a:cxn>
                      <a:cxn ang="0">
                        <a:pos x="1" y="14"/>
                      </a:cxn>
                      <a:cxn ang="0">
                        <a:pos x="0" y="15"/>
                      </a:cxn>
                      <a:cxn ang="0">
                        <a:pos x="0" y="15"/>
                      </a:cxn>
                      <a:cxn ang="0">
                        <a:pos x="0" y="16"/>
                      </a:cxn>
                      <a:cxn ang="0">
                        <a:pos x="0" y="16"/>
                      </a:cxn>
                      <a:cxn ang="0">
                        <a:pos x="0" y="16"/>
                      </a:cxn>
                    </a:cxnLst>
                    <a:rect l="0" t="0" r="r" b="b"/>
                    <a:pathLst>
                      <a:path w="6" h="17">
                        <a:moveTo>
                          <a:pt x="4" y="0"/>
                        </a:move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3"/>
                        </a:lnTo>
                        <a:lnTo>
                          <a:pt x="4" y="3"/>
                        </a:lnTo>
                        <a:lnTo>
                          <a:pt x="4" y="3"/>
                        </a:lnTo>
                        <a:lnTo>
                          <a:pt x="4" y="3"/>
                        </a:lnTo>
                        <a:lnTo>
                          <a:pt x="4" y="3"/>
                        </a:lnTo>
                        <a:lnTo>
                          <a:pt x="4" y="3"/>
                        </a:lnTo>
                        <a:lnTo>
                          <a:pt x="4" y="3"/>
                        </a:lnTo>
                        <a:lnTo>
                          <a:pt x="4" y="4"/>
                        </a:lnTo>
                        <a:lnTo>
                          <a:pt x="4" y="4"/>
                        </a:lnTo>
                        <a:lnTo>
                          <a:pt x="4" y="4"/>
                        </a:lnTo>
                        <a:lnTo>
                          <a:pt x="5" y="4"/>
                        </a:lnTo>
                        <a:lnTo>
                          <a:pt x="4" y="5"/>
                        </a:lnTo>
                        <a:lnTo>
                          <a:pt x="4" y="5"/>
                        </a:lnTo>
                        <a:lnTo>
                          <a:pt x="4" y="6"/>
                        </a:lnTo>
                        <a:lnTo>
                          <a:pt x="4" y="6"/>
                        </a:lnTo>
                        <a:lnTo>
                          <a:pt x="4" y="6"/>
                        </a:lnTo>
                        <a:lnTo>
                          <a:pt x="4" y="7"/>
                        </a:lnTo>
                        <a:lnTo>
                          <a:pt x="4" y="8"/>
                        </a:lnTo>
                        <a:lnTo>
                          <a:pt x="4" y="8"/>
                        </a:lnTo>
                        <a:lnTo>
                          <a:pt x="4" y="8"/>
                        </a:lnTo>
                        <a:lnTo>
                          <a:pt x="4" y="9"/>
                        </a:lnTo>
                        <a:lnTo>
                          <a:pt x="4" y="9"/>
                        </a:lnTo>
                        <a:lnTo>
                          <a:pt x="4" y="10"/>
                        </a:lnTo>
                        <a:lnTo>
                          <a:pt x="4" y="10"/>
                        </a:lnTo>
                        <a:lnTo>
                          <a:pt x="3" y="10"/>
                        </a:lnTo>
                        <a:lnTo>
                          <a:pt x="3" y="11"/>
                        </a:lnTo>
                        <a:lnTo>
                          <a:pt x="3" y="11"/>
                        </a:lnTo>
                        <a:lnTo>
                          <a:pt x="3" y="12"/>
                        </a:lnTo>
                        <a:lnTo>
                          <a:pt x="3" y="12"/>
                        </a:lnTo>
                        <a:lnTo>
                          <a:pt x="2" y="12"/>
                        </a:lnTo>
                        <a:lnTo>
                          <a:pt x="2" y="12"/>
                        </a:lnTo>
                        <a:lnTo>
                          <a:pt x="2" y="13"/>
                        </a:lnTo>
                        <a:lnTo>
                          <a:pt x="2" y="13"/>
                        </a:lnTo>
                        <a:lnTo>
                          <a:pt x="2" y="14"/>
                        </a:lnTo>
                        <a:lnTo>
                          <a:pt x="1" y="14"/>
                        </a:lnTo>
                        <a:lnTo>
                          <a:pt x="1" y="14"/>
                        </a:lnTo>
                        <a:lnTo>
                          <a:pt x="1" y="14"/>
                        </a:lnTo>
                        <a:lnTo>
                          <a:pt x="0" y="15"/>
                        </a:lnTo>
                        <a:lnTo>
                          <a:pt x="0" y="15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92" name="Freeform 220"/>
                  <p:cNvSpPr>
                    <a:spLocks/>
                  </p:cNvSpPr>
                  <p:nvPr/>
                </p:nvSpPr>
                <p:spPr bwMode="auto">
                  <a:xfrm>
                    <a:off x="627" y="1814"/>
                    <a:ext cx="54" cy="12"/>
                  </a:xfrm>
                  <a:custGeom>
                    <a:avLst/>
                    <a:gdLst/>
                    <a:ahLst/>
                    <a:cxnLst>
                      <a:cxn ang="0">
                        <a:pos x="53" y="0"/>
                      </a:cxn>
                      <a:cxn ang="0">
                        <a:pos x="50" y="2"/>
                      </a:cxn>
                      <a:cxn ang="0">
                        <a:pos x="49" y="2"/>
                      </a:cxn>
                      <a:cxn ang="0">
                        <a:pos x="47" y="2"/>
                      </a:cxn>
                      <a:cxn ang="0">
                        <a:pos x="46" y="3"/>
                      </a:cxn>
                      <a:cxn ang="0">
                        <a:pos x="44" y="4"/>
                      </a:cxn>
                      <a:cxn ang="0">
                        <a:pos x="43" y="4"/>
                      </a:cxn>
                      <a:cxn ang="0">
                        <a:pos x="41" y="5"/>
                      </a:cxn>
                      <a:cxn ang="0">
                        <a:pos x="40" y="5"/>
                      </a:cxn>
                      <a:cxn ang="0">
                        <a:pos x="38" y="6"/>
                      </a:cxn>
                      <a:cxn ang="0">
                        <a:pos x="37" y="6"/>
                      </a:cxn>
                      <a:cxn ang="0">
                        <a:pos x="35" y="6"/>
                      </a:cxn>
                      <a:cxn ang="0">
                        <a:pos x="33" y="7"/>
                      </a:cxn>
                      <a:cxn ang="0">
                        <a:pos x="32" y="7"/>
                      </a:cxn>
                      <a:cxn ang="0">
                        <a:pos x="31" y="8"/>
                      </a:cxn>
                      <a:cxn ang="0">
                        <a:pos x="29" y="8"/>
                      </a:cxn>
                      <a:cxn ang="0">
                        <a:pos x="27" y="8"/>
                      </a:cxn>
                      <a:cxn ang="0">
                        <a:pos x="25" y="8"/>
                      </a:cxn>
                      <a:cxn ang="0">
                        <a:pos x="24" y="9"/>
                      </a:cxn>
                      <a:cxn ang="0">
                        <a:pos x="22" y="9"/>
                      </a:cxn>
                      <a:cxn ang="0">
                        <a:pos x="21" y="9"/>
                      </a:cxn>
                      <a:cxn ang="0">
                        <a:pos x="19" y="10"/>
                      </a:cxn>
                      <a:cxn ang="0">
                        <a:pos x="17" y="10"/>
                      </a:cxn>
                      <a:cxn ang="0">
                        <a:pos x="16" y="10"/>
                      </a:cxn>
                      <a:cxn ang="0">
                        <a:pos x="14" y="10"/>
                      </a:cxn>
                      <a:cxn ang="0">
                        <a:pos x="13" y="10"/>
                      </a:cxn>
                      <a:cxn ang="0">
                        <a:pos x="11" y="10"/>
                      </a:cxn>
                      <a:cxn ang="0">
                        <a:pos x="9" y="10"/>
                      </a:cxn>
                      <a:cxn ang="0">
                        <a:pos x="7" y="10"/>
                      </a:cxn>
                      <a:cxn ang="0">
                        <a:pos x="6" y="10"/>
                      </a:cxn>
                      <a:cxn ang="0">
                        <a:pos x="4" y="10"/>
                      </a:cxn>
                      <a:cxn ang="0">
                        <a:pos x="3" y="11"/>
                      </a:cxn>
                      <a:cxn ang="0">
                        <a:pos x="2" y="11"/>
                      </a:cxn>
                      <a:cxn ang="0">
                        <a:pos x="2" y="11"/>
                      </a:cxn>
                      <a:cxn ang="0">
                        <a:pos x="2" y="11"/>
                      </a:cxn>
                      <a:cxn ang="0">
                        <a:pos x="2" y="11"/>
                      </a:cxn>
                      <a:cxn ang="0">
                        <a:pos x="2" y="11"/>
                      </a:cxn>
                      <a:cxn ang="0">
                        <a:pos x="2" y="11"/>
                      </a:cxn>
                      <a:cxn ang="0">
                        <a:pos x="2" y="11"/>
                      </a:cxn>
                      <a:cxn ang="0">
                        <a:pos x="1" y="11"/>
                      </a:cxn>
                      <a:cxn ang="0">
                        <a:pos x="1" y="11"/>
                      </a:cxn>
                      <a:cxn ang="0">
                        <a:pos x="1" y="11"/>
                      </a:cxn>
                      <a:cxn ang="0">
                        <a:pos x="1" y="11"/>
                      </a:cxn>
                      <a:cxn ang="0">
                        <a:pos x="1" y="11"/>
                      </a:cxn>
                      <a:cxn ang="0">
                        <a:pos x="1" y="11"/>
                      </a:cxn>
                      <a:cxn ang="0">
                        <a:pos x="1" y="11"/>
                      </a:cxn>
                      <a:cxn ang="0">
                        <a:pos x="1" y="11"/>
                      </a:cxn>
                      <a:cxn ang="0">
                        <a:pos x="1" y="11"/>
                      </a:cxn>
                      <a:cxn ang="0">
                        <a:pos x="1" y="11"/>
                      </a:cxn>
                      <a:cxn ang="0">
                        <a:pos x="1" y="11"/>
                      </a:cxn>
                      <a:cxn ang="0">
                        <a:pos x="1" y="11"/>
                      </a:cxn>
                      <a:cxn ang="0">
                        <a:pos x="1" y="11"/>
                      </a:cxn>
                      <a:cxn ang="0">
                        <a:pos x="1" y="11"/>
                      </a:cxn>
                      <a:cxn ang="0">
                        <a:pos x="1" y="11"/>
                      </a:cxn>
                      <a:cxn ang="0">
                        <a:pos x="0" y="11"/>
                      </a:cxn>
                      <a:cxn ang="0">
                        <a:pos x="0" y="11"/>
                      </a:cxn>
                      <a:cxn ang="0">
                        <a:pos x="0" y="11"/>
                      </a:cxn>
                      <a:cxn ang="0">
                        <a:pos x="0" y="11"/>
                      </a:cxn>
                      <a:cxn ang="0">
                        <a:pos x="0" y="11"/>
                      </a:cxn>
                      <a:cxn ang="0">
                        <a:pos x="0" y="11"/>
                      </a:cxn>
                      <a:cxn ang="0">
                        <a:pos x="0" y="11"/>
                      </a:cxn>
                      <a:cxn ang="0">
                        <a:pos x="0" y="11"/>
                      </a:cxn>
                      <a:cxn ang="0">
                        <a:pos x="0" y="11"/>
                      </a:cxn>
                    </a:cxnLst>
                    <a:rect l="0" t="0" r="r" b="b"/>
                    <a:pathLst>
                      <a:path w="54" h="12">
                        <a:moveTo>
                          <a:pt x="53" y="0"/>
                        </a:moveTo>
                        <a:lnTo>
                          <a:pt x="50" y="2"/>
                        </a:lnTo>
                        <a:lnTo>
                          <a:pt x="49" y="2"/>
                        </a:lnTo>
                        <a:lnTo>
                          <a:pt x="47" y="2"/>
                        </a:lnTo>
                        <a:lnTo>
                          <a:pt x="46" y="3"/>
                        </a:lnTo>
                        <a:lnTo>
                          <a:pt x="44" y="4"/>
                        </a:lnTo>
                        <a:lnTo>
                          <a:pt x="43" y="4"/>
                        </a:lnTo>
                        <a:lnTo>
                          <a:pt x="41" y="5"/>
                        </a:lnTo>
                        <a:lnTo>
                          <a:pt x="40" y="5"/>
                        </a:lnTo>
                        <a:lnTo>
                          <a:pt x="38" y="6"/>
                        </a:lnTo>
                        <a:lnTo>
                          <a:pt x="37" y="6"/>
                        </a:lnTo>
                        <a:lnTo>
                          <a:pt x="35" y="6"/>
                        </a:lnTo>
                        <a:lnTo>
                          <a:pt x="33" y="7"/>
                        </a:lnTo>
                        <a:lnTo>
                          <a:pt x="32" y="7"/>
                        </a:lnTo>
                        <a:lnTo>
                          <a:pt x="31" y="8"/>
                        </a:lnTo>
                        <a:lnTo>
                          <a:pt x="29" y="8"/>
                        </a:lnTo>
                        <a:lnTo>
                          <a:pt x="27" y="8"/>
                        </a:lnTo>
                        <a:lnTo>
                          <a:pt x="25" y="8"/>
                        </a:lnTo>
                        <a:lnTo>
                          <a:pt x="24" y="9"/>
                        </a:lnTo>
                        <a:lnTo>
                          <a:pt x="22" y="9"/>
                        </a:lnTo>
                        <a:lnTo>
                          <a:pt x="21" y="9"/>
                        </a:lnTo>
                        <a:lnTo>
                          <a:pt x="19" y="10"/>
                        </a:lnTo>
                        <a:lnTo>
                          <a:pt x="17" y="10"/>
                        </a:lnTo>
                        <a:lnTo>
                          <a:pt x="16" y="10"/>
                        </a:lnTo>
                        <a:lnTo>
                          <a:pt x="14" y="10"/>
                        </a:lnTo>
                        <a:lnTo>
                          <a:pt x="13" y="10"/>
                        </a:lnTo>
                        <a:lnTo>
                          <a:pt x="11" y="10"/>
                        </a:lnTo>
                        <a:lnTo>
                          <a:pt x="9" y="10"/>
                        </a:lnTo>
                        <a:lnTo>
                          <a:pt x="7" y="10"/>
                        </a:lnTo>
                        <a:lnTo>
                          <a:pt x="6" y="10"/>
                        </a:lnTo>
                        <a:lnTo>
                          <a:pt x="4" y="10"/>
                        </a:lnTo>
                        <a:lnTo>
                          <a:pt x="3" y="11"/>
                        </a:lnTo>
                        <a:lnTo>
                          <a:pt x="2" y="11"/>
                        </a:lnTo>
                        <a:lnTo>
                          <a:pt x="2" y="11"/>
                        </a:lnTo>
                        <a:lnTo>
                          <a:pt x="2" y="11"/>
                        </a:lnTo>
                        <a:lnTo>
                          <a:pt x="2" y="11"/>
                        </a:lnTo>
                        <a:lnTo>
                          <a:pt x="2" y="11"/>
                        </a:lnTo>
                        <a:lnTo>
                          <a:pt x="2" y="11"/>
                        </a:lnTo>
                        <a:lnTo>
                          <a:pt x="2" y="11"/>
                        </a:lnTo>
                        <a:lnTo>
                          <a:pt x="1" y="11"/>
                        </a:lnTo>
                        <a:lnTo>
                          <a:pt x="1" y="11"/>
                        </a:lnTo>
                        <a:lnTo>
                          <a:pt x="1" y="11"/>
                        </a:lnTo>
                        <a:lnTo>
                          <a:pt x="1" y="11"/>
                        </a:lnTo>
                        <a:lnTo>
                          <a:pt x="1" y="11"/>
                        </a:lnTo>
                        <a:lnTo>
                          <a:pt x="1" y="11"/>
                        </a:lnTo>
                        <a:lnTo>
                          <a:pt x="1" y="11"/>
                        </a:lnTo>
                        <a:lnTo>
                          <a:pt x="1" y="11"/>
                        </a:lnTo>
                        <a:lnTo>
                          <a:pt x="1" y="11"/>
                        </a:lnTo>
                        <a:lnTo>
                          <a:pt x="1" y="11"/>
                        </a:lnTo>
                        <a:lnTo>
                          <a:pt x="1" y="11"/>
                        </a:lnTo>
                        <a:lnTo>
                          <a:pt x="1" y="11"/>
                        </a:lnTo>
                        <a:lnTo>
                          <a:pt x="1" y="11"/>
                        </a:lnTo>
                        <a:lnTo>
                          <a:pt x="1" y="11"/>
                        </a:lnTo>
                        <a:lnTo>
                          <a:pt x="1" y="11"/>
                        </a:lnTo>
                        <a:lnTo>
                          <a:pt x="0" y="11"/>
                        </a:lnTo>
                        <a:lnTo>
                          <a:pt x="0" y="11"/>
                        </a:lnTo>
                        <a:lnTo>
                          <a:pt x="0" y="11"/>
                        </a:lnTo>
                        <a:lnTo>
                          <a:pt x="0" y="11"/>
                        </a:lnTo>
                        <a:lnTo>
                          <a:pt x="0" y="11"/>
                        </a:lnTo>
                        <a:lnTo>
                          <a:pt x="0" y="11"/>
                        </a:lnTo>
                        <a:lnTo>
                          <a:pt x="0" y="11"/>
                        </a:lnTo>
                        <a:lnTo>
                          <a:pt x="0" y="11"/>
                        </a:lnTo>
                        <a:lnTo>
                          <a:pt x="0" y="11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93" name="Freeform 221"/>
                  <p:cNvSpPr>
                    <a:spLocks/>
                  </p:cNvSpPr>
                  <p:nvPr/>
                </p:nvSpPr>
                <p:spPr bwMode="auto">
                  <a:xfrm>
                    <a:off x="570" y="1825"/>
                    <a:ext cx="57" cy="98"/>
                  </a:xfrm>
                  <a:custGeom>
                    <a:avLst/>
                    <a:gdLst/>
                    <a:ahLst/>
                    <a:cxnLst>
                      <a:cxn ang="0">
                        <a:pos x="56" y="0"/>
                      </a:cxn>
                      <a:cxn ang="0">
                        <a:pos x="55" y="0"/>
                      </a:cxn>
                      <a:cxn ang="0">
                        <a:pos x="55" y="0"/>
                      </a:cxn>
                      <a:cxn ang="0">
                        <a:pos x="55" y="0"/>
                      </a:cxn>
                      <a:cxn ang="0">
                        <a:pos x="55" y="0"/>
                      </a:cxn>
                      <a:cxn ang="0">
                        <a:pos x="55" y="0"/>
                      </a:cxn>
                      <a:cxn ang="0">
                        <a:pos x="54" y="0"/>
                      </a:cxn>
                      <a:cxn ang="0">
                        <a:pos x="54" y="0"/>
                      </a:cxn>
                      <a:cxn ang="0">
                        <a:pos x="54" y="0"/>
                      </a:cxn>
                      <a:cxn ang="0">
                        <a:pos x="54" y="0"/>
                      </a:cxn>
                      <a:cxn ang="0">
                        <a:pos x="54" y="0"/>
                      </a:cxn>
                      <a:cxn ang="0">
                        <a:pos x="54" y="0"/>
                      </a:cxn>
                      <a:cxn ang="0">
                        <a:pos x="54" y="0"/>
                      </a:cxn>
                      <a:cxn ang="0">
                        <a:pos x="54" y="0"/>
                      </a:cxn>
                      <a:cxn ang="0">
                        <a:pos x="53" y="0"/>
                      </a:cxn>
                      <a:cxn ang="0">
                        <a:pos x="53" y="0"/>
                      </a:cxn>
                      <a:cxn ang="0">
                        <a:pos x="45" y="0"/>
                      </a:cxn>
                      <a:cxn ang="0">
                        <a:pos x="40" y="1"/>
                      </a:cxn>
                      <a:cxn ang="0">
                        <a:pos x="34" y="3"/>
                      </a:cxn>
                      <a:cxn ang="0">
                        <a:pos x="30" y="5"/>
                      </a:cxn>
                      <a:cxn ang="0">
                        <a:pos x="25" y="7"/>
                      </a:cxn>
                      <a:cxn ang="0">
                        <a:pos x="21" y="10"/>
                      </a:cxn>
                      <a:cxn ang="0">
                        <a:pos x="17" y="13"/>
                      </a:cxn>
                      <a:cxn ang="0">
                        <a:pos x="14" y="17"/>
                      </a:cxn>
                      <a:cxn ang="0">
                        <a:pos x="10" y="21"/>
                      </a:cxn>
                      <a:cxn ang="0">
                        <a:pos x="8" y="25"/>
                      </a:cxn>
                      <a:cxn ang="0">
                        <a:pos x="5" y="30"/>
                      </a:cxn>
                      <a:cxn ang="0">
                        <a:pos x="3" y="35"/>
                      </a:cxn>
                      <a:cxn ang="0">
                        <a:pos x="2" y="39"/>
                      </a:cxn>
                      <a:cxn ang="0">
                        <a:pos x="0" y="45"/>
                      </a:cxn>
                      <a:cxn ang="0">
                        <a:pos x="0" y="50"/>
                      </a:cxn>
                      <a:cxn ang="0">
                        <a:pos x="0" y="56"/>
                      </a:cxn>
                      <a:cxn ang="0">
                        <a:pos x="0" y="59"/>
                      </a:cxn>
                      <a:cxn ang="0">
                        <a:pos x="1" y="63"/>
                      </a:cxn>
                      <a:cxn ang="0">
                        <a:pos x="1" y="66"/>
                      </a:cxn>
                      <a:cxn ang="0">
                        <a:pos x="2" y="69"/>
                      </a:cxn>
                      <a:cxn ang="0">
                        <a:pos x="3" y="72"/>
                      </a:cxn>
                      <a:cxn ang="0">
                        <a:pos x="4" y="75"/>
                      </a:cxn>
                      <a:cxn ang="0">
                        <a:pos x="6" y="78"/>
                      </a:cxn>
                      <a:cxn ang="0">
                        <a:pos x="8" y="81"/>
                      </a:cxn>
                      <a:cxn ang="0">
                        <a:pos x="9" y="83"/>
                      </a:cxn>
                      <a:cxn ang="0">
                        <a:pos x="11" y="86"/>
                      </a:cxn>
                      <a:cxn ang="0">
                        <a:pos x="13" y="88"/>
                      </a:cxn>
                      <a:cxn ang="0">
                        <a:pos x="15" y="91"/>
                      </a:cxn>
                      <a:cxn ang="0">
                        <a:pos x="17" y="93"/>
                      </a:cxn>
                      <a:cxn ang="0">
                        <a:pos x="20" y="95"/>
                      </a:cxn>
                      <a:cxn ang="0">
                        <a:pos x="22" y="97"/>
                      </a:cxn>
                    </a:cxnLst>
                    <a:rect l="0" t="0" r="r" b="b"/>
                    <a:pathLst>
                      <a:path w="57" h="98">
                        <a:moveTo>
                          <a:pt x="56" y="0"/>
                        </a:moveTo>
                        <a:lnTo>
                          <a:pt x="56" y="0"/>
                        </a:lnTo>
                        <a:lnTo>
                          <a:pt x="56" y="0"/>
                        </a:lnTo>
                        <a:lnTo>
                          <a:pt x="55" y="0"/>
                        </a:lnTo>
                        <a:lnTo>
                          <a:pt x="55" y="0"/>
                        </a:lnTo>
                        <a:lnTo>
                          <a:pt x="55" y="0"/>
                        </a:lnTo>
                        <a:lnTo>
                          <a:pt x="55" y="0"/>
                        </a:lnTo>
                        <a:lnTo>
                          <a:pt x="55" y="0"/>
                        </a:lnTo>
                        <a:lnTo>
                          <a:pt x="55" y="0"/>
                        </a:lnTo>
                        <a:lnTo>
                          <a:pt x="55" y="0"/>
                        </a:lnTo>
                        <a:lnTo>
                          <a:pt x="55" y="0"/>
                        </a:lnTo>
                        <a:lnTo>
                          <a:pt x="55" y="0"/>
                        </a:lnTo>
                        <a:lnTo>
                          <a:pt x="55" y="0"/>
                        </a:lnTo>
                        <a:lnTo>
                          <a:pt x="54" y="0"/>
                        </a:lnTo>
                        <a:lnTo>
                          <a:pt x="54" y="0"/>
                        </a:lnTo>
                        <a:lnTo>
                          <a:pt x="54" y="0"/>
                        </a:lnTo>
                        <a:lnTo>
                          <a:pt x="54" y="0"/>
                        </a:lnTo>
                        <a:lnTo>
                          <a:pt x="54" y="0"/>
                        </a:lnTo>
                        <a:lnTo>
                          <a:pt x="54" y="0"/>
                        </a:lnTo>
                        <a:lnTo>
                          <a:pt x="54" y="0"/>
                        </a:lnTo>
                        <a:lnTo>
                          <a:pt x="54" y="0"/>
                        </a:lnTo>
                        <a:lnTo>
                          <a:pt x="54" y="0"/>
                        </a:lnTo>
                        <a:lnTo>
                          <a:pt x="54" y="0"/>
                        </a:lnTo>
                        <a:lnTo>
                          <a:pt x="54" y="0"/>
                        </a:lnTo>
                        <a:lnTo>
                          <a:pt x="54" y="0"/>
                        </a:lnTo>
                        <a:lnTo>
                          <a:pt x="54" y="0"/>
                        </a:lnTo>
                        <a:lnTo>
                          <a:pt x="54" y="0"/>
                        </a:lnTo>
                        <a:lnTo>
                          <a:pt x="54" y="0"/>
                        </a:lnTo>
                        <a:lnTo>
                          <a:pt x="53" y="0"/>
                        </a:lnTo>
                        <a:lnTo>
                          <a:pt x="53" y="0"/>
                        </a:lnTo>
                        <a:lnTo>
                          <a:pt x="53" y="0"/>
                        </a:lnTo>
                        <a:lnTo>
                          <a:pt x="53" y="0"/>
                        </a:lnTo>
                        <a:lnTo>
                          <a:pt x="48" y="0"/>
                        </a:lnTo>
                        <a:lnTo>
                          <a:pt x="45" y="0"/>
                        </a:lnTo>
                        <a:lnTo>
                          <a:pt x="42" y="1"/>
                        </a:lnTo>
                        <a:lnTo>
                          <a:pt x="40" y="1"/>
                        </a:lnTo>
                        <a:lnTo>
                          <a:pt x="37" y="2"/>
                        </a:lnTo>
                        <a:lnTo>
                          <a:pt x="34" y="3"/>
                        </a:lnTo>
                        <a:lnTo>
                          <a:pt x="32" y="4"/>
                        </a:lnTo>
                        <a:lnTo>
                          <a:pt x="30" y="5"/>
                        </a:lnTo>
                        <a:lnTo>
                          <a:pt x="28" y="6"/>
                        </a:lnTo>
                        <a:lnTo>
                          <a:pt x="25" y="7"/>
                        </a:lnTo>
                        <a:lnTo>
                          <a:pt x="23" y="9"/>
                        </a:lnTo>
                        <a:lnTo>
                          <a:pt x="21" y="10"/>
                        </a:lnTo>
                        <a:lnTo>
                          <a:pt x="19" y="12"/>
                        </a:lnTo>
                        <a:lnTo>
                          <a:pt x="17" y="13"/>
                        </a:lnTo>
                        <a:lnTo>
                          <a:pt x="15" y="15"/>
                        </a:lnTo>
                        <a:lnTo>
                          <a:pt x="14" y="17"/>
                        </a:lnTo>
                        <a:lnTo>
                          <a:pt x="12" y="19"/>
                        </a:lnTo>
                        <a:lnTo>
                          <a:pt x="10" y="21"/>
                        </a:lnTo>
                        <a:lnTo>
                          <a:pt x="9" y="23"/>
                        </a:lnTo>
                        <a:lnTo>
                          <a:pt x="8" y="25"/>
                        </a:lnTo>
                        <a:lnTo>
                          <a:pt x="6" y="27"/>
                        </a:lnTo>
                        <a:lnTo>
                          <a:pt x="5" y="30"/>
                        </a:lnTo>
                        <a:lnTo>
                          <a:pt x="4" y="32"/>
                        </a:lnTo>
                        <a:lnTo>
                          <a:pt x="3" y="35"/>
                        </a:lnTo>
                        <a:lnTo>
                          <a:pt x="2" y="37"/>
                        </a:lnTo>
                        <a:lnTo>
                          <a:pt x="2" y="39"/>
                        </a:lnTo>
                        <a:lnTo>
                          <a:pt x="1" y="42"/>
                        </a:lnTo>
                        <a:lnTo>
                          <a:pt x="0" y="45"/>
                        </a:lnTo>
                        <a:lnTo>
                          <a:pt x="0" y="47"/>
                        </a:lnTo>
                        <a:lnTo>
                          <a:pt x="0" y="50"/>
                        </a:lnTo>
                        <a:lnTo>
                          <a:pt x="0" y="53"/>
                        </a:lnTo>
                        <a:lnTo>
                          <a:pt x="0" y="56"/>
                        </a:lnTo>
                        <a:lnTo>
                          <a:pt x="0" y="58"/>
                        </a:lnTo>
                        <a:lnTo>
                          <a:pt x="0" y="59"/>
                        </a:lnTo>
                        <a:lnTo>
                          <a:pt x="0" y="61"/>
                        </a:lnTo>
                        <a:lnTo>
                          <a:pt x="1" y="63"/>
                        </a:lnTo>
                        <a:lnTo>
                          <a:pt x="1" y="65"/>
                        </a:lnTo>
                        <a:lnTo>
                          <a:pt x="1" y="66"/>
                        </a:lnTo>
                        <a:lnTo>
                          <a:pt x="2" y="68"/>
                        </a:lnTo>
                        <a:lnTo>
                          <a:pt x="2" y="69"/>
                        </a:lnTo>
                        <a:lnTo>
                          <a:pt x="3" y="71"/>
                        </a:lnTo>
                        <a:lnTo>
                          <a:pt x="3" y="72"/>
                        </a:lnTo>
                        <a:lnTo>
                          <a:pt x="4" y="74"/>
                        </a:lnTo>
                        <a:lnTo>
                          <a:pt x="4" y="75"/>
                        </a:lnTo>
                        <a:lnTo>
                          <a:pt x="5" y="77"/>
                        </a:lnTo>
                        <a:lnTo>
                          <a:pt x="6" y="78"/>
                        </a:lnTo>
                        <a:lnTo>
                          <a:pt x="7" y="79"/>
                        </a:lnTo>
                        <a:lnTo>
                          <a:pt x="8" y="81"/>
                        </a:lnTo>
                        <a:lnTo>
                          <a:pt x="8" y="82"/>
                        </a:lnTo>
                        <a:lnTo>
                          <a:pt x="9" y="83"/>
                        </a:lnTo>
                        <a:lnTo>
                          <a:pt x="10" y="85"/>
                        </a:lnTo>
                        <a:lnTo>
                          <a:pt x="11" y="86"/>
                        </a:lnTo>
                        <a:lnTo>
                          <a:pt x="12" y="87"/>
                        </a:lnTo>
                        <a:lnTo>
                          <a:pt x="13" y="88"/>
                        </a:lnTo>
                        <a:lnTo>
                          <a:pt x="14" y="89"/>
                        </a:lnTo>
                        <a:lnTo>
                          <a:pt x="15" y="91"/>
                        </a:lnTo>
                        <a:lnTo>
                          <a:pt x="16" y="91"/>
                        </a:lnTo>
                        <a:lnTo>
                          <a:pt x="17" y="93"/>
                        </a:lnTo>
                        <a:lnTo>
                          <a:pt x="18" y="94"/>
                        </a:lnTo>
                        <a:lnTo>
                          <a:pt x="20" y="95"/>
                        </a:lnTo>
                        <a:lnTo>
                          <a:pt x="21" y="95"/>
                        </a:lnTo>
                        <a:lnTo>
                          <a:pt x="22" y="97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94" name="Freeform 222"/>
                  <p:cNvSpPr>
                    <a:spLocks/>
                  </p:cNvSpPr>
                  <p:nvPr/>
                </p:nvSpPr>
                <p:spPr bwMode="auto">
                  <a:xfrm>
                    <a:off x="592" y="1918"/>
                    <a:ext cx="151" cy="20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4" y="4"/>
                      </a:cxn>
                      <a:cxn ang="0">
                        <a:pos x="6" y="6"/>
                      </a:cxn>
                      <a:cxn ang="0">
                        <a:pos x="8" y="6"/>
                      </a:cxn>
                      <a:cxn ang="0">
                        <a:pos x="10" y="7"/>
                      </a:cxn>
                      <a:cxn ang="0">
                        <a:pos x="13" y="8"/>
                      </a:cxn>
                      <a:cxn ang="0">
                        <a:pos x="15" y="9"/>
                      </a:cxn>
                      <a:cxn ang="0">
                        <a:pos x="17" y="10"/>
                      </a:cxn>
                      <a:cxn ang="0">
                        <a:pos x="19" y="10"/>
                      </a:cxn>
                      <a:cxn ang="0">
                        <a:pos x="21" y="11"/>
                      </a:cxn>
                      <a:cxn ang="0">
                        <a:pos x="24" y="12"/>
                      </a:cxn>
                      <a:cxn ang="0">
                        <a:pos x="26" y="12"/>
                      </a:cxn>
                      <a:cxn ang="0">
                        <a:pos x="28" y="13"/>
                      </a:cxn>
                      <a:cxn ang="0">
                        <a:pos x="30" y="14"/>
                      </a:cxn>
                      <a:cxn ang="0">
                        <a:pos x="32" y="14"/>
                      </a:cxn>
                      <a:cxn ang="0">
                        <a:pos x="35" y="15"/>
                      </a:cxn>
                      <a:cxn ang="0">
                        <a:pos x="37" y="15"/>
                      </a:cxn>
                      <a:cxn ang="0">
                        <a:pos x="39" y="16"/>
                      </a:cxn>
                      <a:cxn ang="0">
                        <a:pos x="42" y="16"/>
                      </a:cxn>
                      <a:cxn ang="0">
                        <a:pos x="44" y="17"/>
                      </a:cxn>
                      <a:cxn ang="0">
                        <a:pos x="46" y="17"/>
                      </a:cxn>
                      <a:cxn ang="0">
                        <a:pos x="49" y="17"/>
                      </a:cxn>
                      <a:cxn ang="0">
                        <a:pos x="51" y="18"/>
                      </a:cxn>
                      <a:cxn ang="0">
                        <a:pos x="53" y="18"/>
                      </a:cxn>
                      <a:cxn ang="0">
                        <a:pos x="56" y="18"/>
                      </a:cxn>
                      <a:cxn ang="0">
                        <a:pos x="58" y="18"/>
                      </a:cxn>
                      <a:cxn ang="0">
                        <a:pos x="60" y="18"/>
                      </a:cxn>
                      <a:cxn ang="0">
                        <a:pos x="63" y="19"/>
                      </a:cxn>
                      <a:cxn ang="0">
                        <a:pos x="65" y="19"/>
                      </a:cxn>
                      <a:cxn ang="0">
                        <a:pos x="68" y="19"/>
                      </a:cxn>
                      <a:cxn ang="0">
                        <a:pos x="70" y="19"/>
                      </a:cxn>
                      <a:cxn ang="0">
                        <a:pos x="73" y="19"/>
                      </a:cxn>
                      <a:cxn ang="0">
                        <a:pos x="78" y="19"/>
                      </a:cxn>
                      <a:cxn ang="0">
                        <a:pos x="80" y="19"/>
                      </a:cxn>
                      <a:cxn ang="0">
                        <a:pos x="83" y="19"/>
                      </a:cxn>
                      <a:cxn ang="0">
                        <a:pos x="86" y="18"/>
                      </a:cxn>
                      <a:cxn ang="0">
                        <a:pos x="88" y="18"/>
                      </a:cxn>
                      <a:cxn ang="0">
                        <a:pos x="91" y="18"/>
                      </a:cxn>
                      <a:cxn ang="0">
                        <a:pos x="93" y="18"/>
                      </a:cxn>
                      <a:cxn ang="0">
                        <a:pos x="96" y="17"/>
                      </a:cxn>
                      <a:cxn ang="0">
                        <a:pos x="98" y="17"/>
                      </a:cxn>
                      <a:cxn ang="0">
                        <a:pos x="101" y="16"/>
                      </a:cxn>
                      <a:cxn ang="0">
                        <a:pos x="103" y="16"/>
                      </a:cxn>
                      <a:cxn ang="0">
                        <a:pos x="106" y="16"/>
                      </a:cxn>
                      <a:cxn ang="0">
                        <a:pos x="108" y="15"/>
                      </a:cxn>
                      <a:cxn ang="0">
                        <a:pos x="111" y="15"/>
                      </a:cxn>
                      <a:cxn ang="0">
                        <a:pos x="113" y="14"/>
                      </a:cxn>
                      <a:cxn ang="0">
                        <a:pos x="116" y="13"/>
                      </a:cxn>
                      <a:cxn ang="0">
                        <a:pos x="118" y="13"/>
                      </a:cxn>
                      <a:cxn ang="0">
                        <a:pos x="120" y="12"/>
                      </a:cxn>
                      <a:cxn ang="0">
                        <a:pos x="123" y="11"/>
                      </a:cxn>
                      <a:cxn ang="0">
                        <a:pos x="125" y="10"/>
                      </a:cxn>
                      <a:cxn ang="0">
                        <a:pos x="128" y="10"/>
                      </a:cxn>
                      <a:cxn ang="0">
                        <a:pos x="130" y="9"/>
                      </a:cxn>
                      <a:cxn ang="0">
                        <a:pos x="132" y="8"/>
                      </a:cxn>
                      <a:cxn ang="0">
                        <a:pos x="134" y="7"/>
                      </a:cxn>
                      <a:cxn ang="0">
                        <a:pos x="137" y="6"/>
                      </a:cxn>
                      <a:cxn ang="0">
                        <a:pos x="139" y="5"/>
                      </a:cxn>
                      <a:cxn ang="0">
                        <a:pos x="141" y="4"/>
                      </a:cxn>
                      <a:cxn ang="0">
                        <a:pos x="144" y="3"/>
                      </a:cxn>
                      <a:cxn ang="0">
                        <a:pos x="146" y="2"/>
                      </a:cxn>
                      <a:cxn ang="0">
                        <a:pos x="148" y="1"/>
                      </a:cxn>
                      <a:cxn ang="0">
                        <a:pos x="150" y="0"/>
                      </a:cxn>
                    </a:cxnLst>
                    <a:rect l="0" t="0" r="r" b="b"/>
                    <a:pathLst>
                      <a:path w="151" h="20">
                        <a:moveTo>
                          <a:pt x="0" y="3"/>
                        </a:moveTo>
                        <a:lnTo>
                          <a:pt x="4" y="4"/>
                        </a:lnTo>
                        <a:lnTo>
                          <a:pt x="6" y="6"/>
                        </a:lnTo>
                        <a:lnTo>
                          <a:pt x="8" y="6"/>
                        </a:lnTo>
                        <a:lnTo>
                          <a:pt x="10" y="7"/>
                        </a:lnTo>
                        <a:lnTo>
                          <a:pt x="13" y="8"/>
                        </a:lnTo>
                        <a:lnTo>
                          <a:pt x="15" y="9"/>
                        </a:lnTo>
                        <a:lnTo>
                          <a:pt x="17" y="10"/>
                        </a:lnTo>
                        <a:lnTo>
                          <a:pt x="19" y="10"/>
                        </a:lnTo>
                        <a:lnTo>
                          <a:pt x="21" y="11"/>
                        </a:lnTo>
                        <a:lnTo>
                          <a:pt x="24" y="12"/>
                        </a:lnTo>
                        <a:lnTo>
                          <a:pt x="26" y="12"/>
                        </a:lnTo>
                        <a:lnTo>
                          <a:pt x="28" y="13"/>
                        </a:lnTo>
                        <a:lnTo>
                          <a:pt x="30" y="14"/>
                        </a:lnTo>
                        <a:lnTo>
                          <a:pt x="32" y="14"/>
                        </a:lnTo>
                        <a:lnTo>
                          <a:pt x="35" y="15"/>
                        </a:lnTo>
                        <a:lnTo>
                          <a:pt x="37" y="15"/>
                        </a:lnTo>
                        <a:lnTo>
                          <a:pt x="39" y="16"/>
                        </a:lnTo>
                        <a:lnTo>
                          <a:pt x="42" y="16"/>
                        </a:lnTo>
                        <a:lnTo>
                          <a:pt x="44" y="17"/>
                        </a:lnTo>
                        <a:lnTo>
                          <a:pt x="46" y="17"/>
                        </a:lnTo>
                        <a:lnTo>
                          <a:pt x="49" y="17"/>
                        </a:lnTo>
                        <a:lnTo>
                          <a:pt x="51" y="18"/>
                        </a:lnTo>
                        <a:lnTo>
                          <a:pt x="53" y="18"/>
                        </a:lnTo>
                        <a:lnTo>
                          <a:pt x="56" y="18"/>
                        </a:lnTo>
                        <a:lnTo>
                          <a:pt x="58" y="18"/>
                        </a:lnTo>
                        <a:lnTo>
                          <a:pt x="60" y="18"/>
                        </a:lnTo>
                        <a:lnTo>
                          <a:pt x="63" y="19"/>
                        </a:lnTo>
                        <a:lnTo>
                          <a:pt x="65" y="19"/>
                        </a:lnTo>
                        <a:lnTo>
                          <a:pt x="68" y="19"/>
                        </a:lnTo>
                        <a:lnTo>
                          <a:pt x="70" y="19"/>
                        </a:lnTo>
                        <a:lnTo>
                          <a:pt x="73" y="19"/>
                        </a:lnTo>
                        <a:lnTo>
                          <a:pt x="78" y="19"/>
                        </a:lnTo>
                        <a:lnTo>
                          <a:pt x="80" y="19"/>
                        </a:lnTo>
                        <a:lnTo>
                          <a:pt x="83" y="19"/>
                        </a:lnTo>
                        <a:lnTo>
                          <a:pt x="86" y="18"/>
                        </a:lnTo>
                        <a:lnTo>
                          <a:pt x="88" y="18"/>
                        </a:lnTo>
                        <a:lnTo>
                          <a:pt x="91" y="18"/>
                        </a:lnTo>
                        <a:lnTo>
                          <a:pt x="93" y="18"/>
                        </a:lnTo>
                        <a:lnTo>
                          <a:pt x="96" y="17"/>
                        </a:lnTo>
                        <a:lnTo>
                          <a:pt x="98" y="17"/>
                        </a:lnTo>
                        <a:lnTo>
                          <a:pt x="101" y="16"/>
                        </a:lnTo>
                        <a:lnTo>
                          <a:pt x="103" y="16"/>
                        </a:lnTo>
                        <a:lnTo>
                          <a:pt x="106" y="16"/>
                        </a:lnTo>
                        <a:lnTo>
                          <a:pt x="108" y="15"/>
                        </a:lnTo>
                        <a:lnTo>
                          <a:pt x="111" y="15"/>
                        </a:lnTo>
                        <a:lnTo>
                          <a:pt x="113" y="14"/>
                        </a:lnTo>
                        <a:lnTo>
                          <a:pt x="116" y="13"/>
                        </a:lnTo>
                        <a:lnTo>
                          <a:pt x="118" y="13"/>
                        </a:lnTo>
                        <a:lnTo>
                          <a:pt x="120" y="12"/>
                        </a:lnTo>
                        <a:lnTo>
                          <a:pt x="123" y="11"/>
                        </a:lnTo>
                        <a:lnTo>
                          <a:pt x="125" y="10"/>
                        </a:lnTo>
                        <a:lnTo>
                          <a:pt x="128" y="10"/>
                        </a:lnTo>
                        <a:lnTo>
                          <a:pt x="130" y="9"/>
                        </a:lnTo>
                        <a:lnTo>
                          <a:pt x="132" y="8"/>
                        </a:lnTo>
                        <a:lnTo>
                          <a:pt x="134" y="7"/>
                        </a:lnTo>
                        <a:lnTo>
                          <a:pt x="137" y="6"/>
                        </a:lnTo>
                        <a:lnTo>
                          <a:pt x="139" y="5"/>
                        </a:lnTo>
                        <a:lnTo>
                          <a:pt x="141" y="4"/>
                        </a:lnTo>
                        <a:lnTo>
                          <a:pt x="144" y="3"/>
                        </a:lnTo>
                        <a:lnTo>
                          <a:pt x="146" y="2"/>
                        </a:lnTo>
                        <a:lnTo>
                          <a:pt x="148" y="1"/>
                        </a:lnTo>
                        <a:lnTo>
                          <a:pt x="150" y="0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95" name="Freeform 223"/>
                  <p:cNvSpPr>
                    <a:spLocks/>
                  </p:cNvSpPr>
                  <p:nvPr/>
                </p:nvSpPr>
                <p:spPr bwMode="auto">
                  <a:xfrm>
                    <a:off x="743" y="1887"/>
                    <a:ext cx="35" cy="31"/>
                  </a:xfrm>
                  <a:custGeom>
                    <a:avLst/>
                    <a:gdLst/>
                    <a:ahLst/>
                    <a:cxnLst>
                      <a:cxn ang="0">
                        <a:pos x="0" y="30"/>
                      </a:cxn>
                      <a:cxn ang="0">
                        <a:pos x="2" y="28"/>
                      </a:cxn>
                      <a:cxn ang="0">
                        <a:pos x="3" y="27"/>
                      </a:cxn>
                      <a:cxn ang="0">
                        <a:pos x="5" y="26"/>
                      </a:cxn>
                      <a:cxn ang="0">
                        <a:pos x="5" y="25"/>
                      </a:cxn>
                      <a:cxn ang="0">
                        <a:pos x="7" y="25"/>
                      </a:cxn>
                      <a:cxn ang="0">
                        <a:pos x="8" y="24"/>
                      </a:cxn>
                      <a:cxn ang="0">
                        <a:pos x="9" y="23"/>
                      </a:cxn>
                      <a:cxn ang="0">
                        <a:pos x="10" y="22"/>
                      </a:cxn>
                      <a:cxn ang="0">
                        <a:pos x="11" y="21"/>
                      </a:cxn>
                      <a:cxn ang="0">
                        <a:pos x="12" y="20"/>
                      </a:cxn>
                      <a:cxn ang="0">
                        <a:pos x="13" y="19"/>
                      </a:cxn>
                      <a:cxn ang="0">
                        <a:pos x="14" y="19"/>
                      </a:cxn>
                      <a:cxn ang="0">
                        <a:pos x="15" y="17"/>
                      </a:cxn>
                      <a:cxn ang="0">
                        <a:pos x="16" y="17"/>
                      </a:cxn>
                      <a:cxn ang="0">
                        <a:pos x="17" y="16"/>
                      </a:cxn>
                      <a:cxn ang="0">
                        <a:pos x="19" y="15"/>
                      </a:cxn>
                      <a:cxn ang="0">
                        <a:pos x="19" y="14"/>
                      </a:cxn>
                      <a:cxn ang="0">
                        <a:pos x="21" y="13"/>
                      </a:cxn>
                      <a:cxn ang="0">
                        <a:pos x="21" y="12"/>
                      </a:cxn>
                      <a:cxn ang="0">
                        <a:pos x="23" y="11"/>
                      </a:cxn>
                      <a:cxn ang="0">
                        <a:pos x="23" y="10"/>
                      </a:cxn>
                      <a:cxn ang="0">
                        <a:pos x="25" y="9"/>
                      </a:cxn>
                      <a:cxn ang="0">
                        <a:pos x="26" y="8"/>
                      </a:cxn>
                      <a:cxn ang="0">
                        <a:pos x="27" y="7"/>
                      </a:cxn>
                      <a:cxn ang="0">
                        <a:pos x="28" y="6"/>
                      </a:cxn>
                      <a:cxn ang="0">
                        <a:pos x="29" y="5"/>
                      </a:cxn>
                      <a:cxn ang="0">
                        <a:pos x="30" y="4"/>
                      </a:cxn>
                      <a:cxn ang="0">
                        <a:pos x="31" y="3"/>
                      </a:cxn>
                      <a:cxn ang="0">
                        <a:pos x="32" y="2"/>
                      </a:cxn>
                      <a:cxn ang="0">
                        <a:pos x="33" y="1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35" h="31">
                        <a:moveTo>
                          <a:pt x="0" y="30"/>
                        </a:moveTo>
                        <a:lnTo>
                          <a:pt x="2" y="28"/>
                        </a:lnTo>
                        <a:lnTo>
                          <a:pt x="3" y="27"/>
                        </a:lnTo>
                        <a:lnTo>
                          <a:pt x="5" y="26"/>
                        </a:lnTo>
                        <a:lnTo>
                          <a:pt x="5" y="25"/>
                        </a:lnTo>
                        <a:lnTo>
                          <a:pt x="7" y="25"/>
                        </a:lnTo>
                        <a:lnTo>
                          <a:pt x="8" y="24"/>
                        </a:lnTo>
                        <a:lnTo>
                          <a:pt x="9" y="23"/>
                        </a:lnTo>
                        <a:lnTo>
                          <a:pt x="10" y="22"/>
                        </a:lnTo>
                        <a:lnTo>
                          <a:pt x="11" y="21"/>
                        </a:lnTo>
                        <a:lnTo>
                          <a:pt x="12" y="20"/>
                        </a:lnTo>
                        <a:lnTo>
                          <a:pt x="13" y="19"/>
                        </a:lnTo>
                        <a:lnTo>
                          <a:pt x="14" y="19"/>
                        </a:lnTo>
                        <a:lnTo>
                          <a:pt x="15" y="17"/>
                        </a:lnTo>
                        <a:lnTo>
                          <a:pt x="16" y="17"/>
                        </a:lnTo>
                        <a:lnTo>
                          <a:pt x="17" y="16"/>
                        </a:lnTo>
                        <a:lnTo>
                          <a:pt x="19" y="15"/>
                        </a:lnTo>
                        <a:lnTo>
                          <a:pt x="19" y="14"/>
                        </a:lnTo>
                        <a:lnTo>
                          <a:pt x="21" y="13"/>
                        </a:lnTo>
                        <a:lnTo>
                          <a:pt x="21" y="12"/>
                        </a:lnTo>
                        <a:lnTo>
                          <a:pt x="23" y="11"/>
                        </a:lnTo>
                        <a:lnTo>
                          <a:pt x="23" y="10"/>
                        </a:lnTo>
                        <a:lnTo>
                          <a:pt x="25" y="9"/>
                        </a:lnTo>
                        <a:lnTo>
                          <a:pt x="26" y="8"/>
                        </a:lnTo>
                        <a:lnTo>
                          <a:pt x="27" y="7"/>
                        </a:lnTo>
                        <a:lnTo>
                          <a:pt x="28" y="6"/>
                        </a:lnTo>
                        <a:lnTo>
                          <a:pt x="29" y="5"/>
                        </a:lnTo>
                        <a:lnTo>
                          <a:pt x="30" y="4"/>
                        </a:lnTo>
                        <a:lnTo>
                          <a:pt x="31" y="3"/>
                        </a:lnTo>
                        <a:lnTo>
                          <a:pt x="32" y="2"/>
                        </a:lnTo>
                        <a:lnTo>
                          <a:pt x="33" y="1"/>
                        </a:lnTo>
                        <a:lnTo>
                          <a:pt x="34" y="0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96" name="Freeform 224"/>
                  <p:cNvSpPr>
                    <a:spLocks/>
                  </p:cNvSpPr>
                  <p:nvPr/>
                </p:nvSpPr>
                <p:spPr bwMode="auto">
                  <a:xfrm>
                    <a:off x="777" y="1882"/>
                    <a:ext cx="64" cy="49"/>
                  </a:xfrm>
                  <a:custGeom>
                    <a:avLst/>
                    <a:gdLst/>
                    <a:ahLst/>
                    <a:cxnLst>
                      <a:cxn ang="0">
                        <a:pos x="1" y="4"/>
                      </a:cxn>
                      <a:cxn ang="0">
                        <a:pos x="2" y="4"/>
                      </a:cxn>
                      <a:cxn ang="0">
                        <a:pos x="3" y="4"/>
                      </a:cxn>
                      <a:cxn ang="0">
                        <a:pos x="4" y="3"/>
                      </a:cxn>
                      <a:cxn ang="0">
                        <a:pos x="5" y="3"/>
                      </a:cxn>
                      <a:cxn ang="0">
                        <a:pos x="7" y="2"/>
                      </a:cxn>
                      <a:cxn ang="0">
                        <a:pos x="8" y="2"/>
                      </a:cxn>
                      <a:cxn ang="0">
                        <a:pos x="9" y="2"/>
                      </a:cxn>
                      <a:cxn ang="0">
                        <a:pos x="11" y="1"/>
                      </a:cxn>
                      <a:cxn ang="0">
                        <a:pos x="12" y="1"/>
                      </a:cxn>
                      <a:cxn ang="0">
                        <a:pos x="13" y="1"/>
                      </a:cxn>
                      <a:cxn ang="0">
                        <a:pos x="14" y="0"/>
                      </a:cxn>
                      <a:cxn ang="0">
                        <a:pos x="15" y="0"/>
                      </a:cxn>
                      <a:cxn ang="0">
                        <a:pos x="17" y="0"/>
                      </a:cxn>
                      <a:cxn ang="0">
                        <a:pos x="18" y="0"/>
                      </a:cxn>
                      <a:cxn ang="0">
                        <a:pos x="20" y="0"/>
                      </a:cxn>
                      <a:cxn ang="0">
                        <a:pos x="26" y="1"/>
                      </a:cxn>
                      <a:cxn ang="0">
                        <a:pos x="31" y="2"/>
                      </a:cxn>
                      <a:cxn ang="0">
                        <a:pos x="35" y="3"/>
                      </a:cxn>
                      <a:cxn ang="0">
                        <a:pos x="39" y="4"/>
                      </a:cxn>
                      <a:cxn ang="0">
                        <a:pos x="42" y="6"/>
                      </a:cxn>
                      <a:cxn ang="0">
                        <a:pos x="46" y="9"/>
                      </a:cxn>
                      <a:cxn ang="0">
                        <a:pos x="49" y="12"/>
                      </a:cxn>
                      <a:cxn ang="0">
                        <a:pos x="52" y="14"/>
                      </a:cxn>
                      <a:cxn ang="0">
                        <a:pos x="55" y="18"/>
                      </a:cxn>
                      <a:cxn ang="0">
                        <a:pos x="57" y="21"/>
                      </a:cxn>
                      <a:cxn ang="0">
                        <a:pos x="59" y="25"/>
                      </a:cxn>
                      <a:cxn ang="0">
                        <a:pos x="61" y="29"/>
                      </a:cxn>
                      <a:cxn ang="0">
                        <a:pos x="62" y="33"/>
                      </a:cxn>
                      <a:cxn ang="0">
                        <a:pos x="63" y="37"/>
                      </a:cxn>
                      <a:cxn ang="0">
                        <a:pos x="63" y="42"/>
                      </a:cxn>
                      <a:cxn ang="0">
                        <a:pos x="63" y="44"/>
                      </a:cxn>
                      <a:cxn ang="0">
                        <a:pos x="63" y="44"/>
                      </a:cxn>
                      <a:cxn ang="0">
                        <a:pos x="63" y="44"/>
                      </a:cxn>
                      <a:cxn ang="0">
                        <a:pos x="63" y="45"/>
                      </a:cxn>
                      <a:cxn ang="0">
                        <a:pos x="63" y="45"/>
                      </a:cxn>
                      <a:cxn ang="0">
                        <a:pos x="63" y="45"/>
                      </a:cxn>
                      <a:cxn ang="0">
                        <a:pos x="63" y="45"/>
                      </a:cxn>
                      <a:cxn ang="0">
                        <a:pos x="63" y="46"/>
                      </a:cxn>
                      <a:cxn ang="0">
                        <a:pos x="63" y="46"/>
                      </a:cxn>
                      <a:cxn ang="0">
                        <a:pos x="63" y="46"/>
                      </a:cxn>
                      <a:cxn ang="0">
                        <a:pos x="63" y="46"/>
                      </a:cxn>
                      <a:cxn ang="0">
                        <a:pos x="63" y="46"/>
                      </a:cxn>
                      <a:cxn ang="0">
                        <a:pos x="63" y="46"/>
                      </a:cxn>
                      <a:cxn ang="0">
                        <a:pos x="63" y="47"/>
                      </a:cxn>
                      <a:cxn ang="0">
                        <a:pos x="63" y="47"/>
                      </a:cxn>
                      <a:cxn ang="0">
                        <a:pos x="63" y="48"/>
                      </a:cxn>
                    </a:cxnLst>
                    <a:rect l="0" t="0" r="r" b="b"/>
                    <a:pathLst>
                      <a:path w="64" h="49">
                        <a:moveTo>
                          <a:pt x="0" y="5"/>
                        </a:moveTo>
                        <a:lnTo>
                          <a:pt x="1" y="4"/>
                        </a:lnTo>
                        <a:lnTo>
                          <a:pt x="1" y="4"/>
                        </a:lnTo>
                        <a:lnTo>
                          <a:pt x="2" y="4"/>
                        </a:lnTo>
                        <a:lnTo>
                          <a:pt x="3" y="4"/>
                        </a:lnTo>
                        <a:lnTo>
                          <a:pt x="3" y="4"/>
                        </a:lnTo>
                        <a:lnTo>
                          <a:pt x="4" y="3"/>
                        </a:lnTo>
                        <a:lnTo>
                          <a:pt x="4" y="3"/>
                        </a:lnTo>
                        <a:lnTo>
                          <a:pt x="5" y="3"/>
                        </a:lnTo>
                        <a:lnTo>
                          <a:pt x="5" y="3"/>
                        </a:lnTo>
                        <a:lnTo>
                          <a:pt x="6" y="2"/>
                        </a:lnTo>
                        <a:lnTo>
                          <a:pt x="7" y="2"/>
                        </a:lnTo>
                        <a:lnTo>
                          <a:pt x="7" y="2"/>
                        </a:lnTo>
                        <a:lnTo>
                          <a:pt x="8" y="2"/>
                        </a:lnTo>
                        <a:lnTo>
                          <a:pt x="9" y="2"/>
                        </a:lnTo>
                        <a:lnTo>
                          <a:pt x="9" y="2"/>
                        </a:lnTo>
                        <a:lnTo>
                          <a:pt x="10" y="1"/>
                        </a:lnTo>
                        <a:lnTo>
                          <a:pt x="11" y="1"/>
                        </a:lnTo>
                        <a:lnTo>
                          <a:pt x="11" y="1"/>
                        </a:lnTo>
                        <a:lnTo>
                          <a:pt x="12" y="1"/>
                        </a:lnTo>
                        <a:lnTo>
                          <a:pt x="12" y="1"/>
                        </a:lnTo>
                        <a:lnTo>
                          <a:pt x="13" y="1"/>
                        </a:lnTo>
                        <a:lnTo>
                          <a:pt x="14" y="1"/>
                        </a:lnTo>
                        <a:lnTo>
                          <a:pt x="14" y="0"/>
                        </a:lnTo>
                        <a:lnTo>
                          <a:pt x="15" y="0"/>
                        </a:lnTo>
                        <a:lnTo>
                          <a:pt x="15" y="0"/>
                        </a:lnTo>
                        <a:lnTo>
                          <a:pt x="16" y="0"/>
                        </a:lnTo>
                        <a:lnTo>
                          <a:pt x="17" y="0"/>
                        </a:lnTo>
                        <a:lnTo>
                          <a:pt x="17" y="0"/>
                        </a:lnTo>
                        <a:lnTo>
                          <a:pt x="18" y="0"/>
                        </a:lnTo>
                        <a:lnTo>
                          <a:pt x="19" y="0"/>
                        </a:lnTo>
                        <a:lnTo>
                          <a:pt x="20" y="0"/>
                        </a:lnTo>
                        <a:lnTo>
                          <a:pt x="24" y="0"/>
                        </a:lnTo>
                        <a:lnTo>
                          <a:pt x="26" y="1"/>
                        </a:lnTo>
                        <a:lnTo>
                          <a:pt x="28" y="1"/>
                        </a:lnTo>
                        <a:lnTo>
                          <a:pt x="31" y="2"/>
                        </a:lnTo>
                        <a:lnTo>
                          <a:pt x="33" y="2"/>
                        </a:lnTo>
                        <a:lnTo>
                          <a:pt x="35" y="3"/>
                        </a:lnTo>
                        <a:lnTo>
                          <a:pt x="37" y="4"/>
                        </a:lnTo>
                        <a:lnTo>
                          <a:pt x="39" y="4"/>
                        </a:lnTo>
                        <a:lnTo>
                          <a:pt x="40" y="6"/>
                        </a:lnTo>
                        <a:lnTo>
                          <a:pt x="42" y="6"/>
                        </a:lnTo>
                        <a:lnTo>
                          <a:pt x="44" y="8"/>
                        </a:lnTo>
                        <a:lnTo>
                          <a:pt x="46" y="9"/>
                        </a:lnTo>
                        <a:lnTo>
                          <a:pt x="47" y="10"/>
                        </a:lnTo>
                        <a:lnTo>
                          <a:pt x="49" y="12"/>
                        </a:lnTo>
                        <a:lnTo>
                          <a:pt x="51" y="13"/>
                        </a:lnTo>
                        <a:lnTo>
                          <a:pt x="52" y="14"/>
                        </a:lnTo>
                        <a:lnTo>
                          <a:pt x="53" y="16"/>
                        </a:lnTo>
                        <a:lnTo>
                          <a:pt x="55" y="18"/>
                        </a:lnTo>
                        <a:lnTo>
                          <a:pt x="56" y="20"/>
                        </a:lnTo>
                        <a:lnTo>
                          <a:pt x="57" y="21"/>
                        </a:lnTo>
                        <a:lnTo>
                          <a:pt x="58" y="23"/>
                        </a:lnTo>
                        <a:lnTo>
                          <a:pt x="59" y="25"/>
                        </a:lnTo>
                        <a:lnTo>
                          <a:pt x="60" y="27"/>
                        </a:lnTo>
                        <a:lnTo>
                          <a:pt x="61" y="29"/>
                        </a:lnTo>
                        <a:lnTo>
                          <a:pt x="61" y="31"/>
                        </a:lnTo>
                        <a:lnTo>
                          <a:pt x="62" y="33"/>
                        </a:lnTo>
                        <a:lnTo>
                          <a:pt x="62" y="35"/>
                        </a:lnTo>
                        <a:lnTo>
                          <a:pt x="63" y="37"/>
                        </a:lnTo>
                        <a:lnTo>
                          <a:pt x="63" y="39"/>
                        </a:lnTo>
                        <a:lnTo>
                          <a:pt x="63" y="42"/>
                        </a:lnTo>
                        <a:lnTo>
                          <a:pt x="63" y="44"/>
                        </a:lnTo>
                        <a:lnTo>
                          <a:pt x="63" y="44"/>
                        </a:lnTo>
                        <a:lnTo>
                          <a:pt x="63" y="44"/>
                        </a:lnTo>
                        <a:lnTo>
                          <a:pt x="63" y="44"/>
                        </a:lnTo>
                        <a:lnTo>
                          <a:pt x="63" y="44"/>
                        </a:lnTo>
                        <a:lnTo>
                          <a:pt x="63" y="44"/>
                        </a:lnTo>
                        <a:lnTo>
                          <a:pt x="63" y="44"/>
                        </a:lnTo>
                        <a:lnTo>
                          <a:pt x="63" y="45"/>
                        </a:lnTo>
                        <a:lnTo>
                          <a:pt x="63" y="45"/>
                        </a:lnTo>
                        <a:lnTo>
                          <a:pt x="63" y="45"/>
                        </a:lnTo>
                        <a:lnTo>
                          <a:pt x="63" y="45"/>
                        </a:lnTo>
                        <a:lnTo>
                          <a:pt x="63" y="45"/>
                        </a:lnTo>
                        <a:lnTo>
                          <a:pt x="63" y="45"/>
                        </a:lnTo>
                        <a:lnTo>
                          <a:pt x="63" y="45"/>
                        </a:lnTo>
                        <a:lnTo>
                          <a:pt x="63" y="45"/>
                        </a:lnTo>
                        <a:lnTo>
                          <a:pt x="63" y="46"/>
                        </a:lnTo>
                        <a:lnTo>
                          <a:pt x="63" y="46"/>
                        </a:lnTo>
                        <a:lnTo>
                          <a:pt x="63" y="46"/>
                        </a:lnTo>
                        <a:lnTo>
                          <a:pt x="63" y="46"/>
                        </a:lnTo>
                        <a:lnTo>
                          <a:pt x="63" y="46"/>
                        </a:lnTo>
                        <a:lnTo>
                          <a:pt x="63" y="46"/>
                        </a:lnTo>
                        <a:lnTo>
                          <a:pt x="63" y="46"/>
                        </a:lnTo>
                        <a:lnTo>
                          <a:pt x="63" y="46"/>
                        </a:lnTo>
                        <a:lnTo>
                          <a:pt x="63" y="46"/>
                        </a:lnTo>
                        <a:lnTo>
                          <a:pt x="63" y="46"/>
                        </a:lnTo>
                        <a:lnTo>
                          <a:pt x="63" y="46"/>
                        </a:lnTo>
                        <a:lnTo>
                          <a:pt x="63" y="47"/>
                        </a:lnTo>
                        <a:lnTo>
                          <a:pt x="63" y="47"/>
                        </a:lnTo>
                        <a:lnTo>
                          <a:pt x="63" y="47"/>
                        </a:lnTo>
                        <a:lnTo>
                          <a:pt x="63" y="47"/>
                        </a:lnTo>
                        <a:lnTo>
                          <a:pt x="63" y="47"/>
                        </a:lnTo>
                        <a:lnTo>
                          <a:pt x="63" y="48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20" name="Group 225"/>
              <p:cNvGrpSpPr>
                <a:grpSpLocks/>
              </p:cNvGrpSpPr>
              <p:nvPr/>
            </p:nvGrpSpPr>
            <p:grpSpPr bwMode="auto">
              <a:xfrm>
                <a:off x="381000" y="3397002"/>
                <a:ext cx="958850" cy="363141"/>
                <a:chOff x="569" y="1633"/>
                <a:chExt cx="604" cy="305"/>
              </a:xfrm>
            </p:grpSpPr>
            <p:sp>
              <p:nvSpPr>
                <p:cNvPr id="111" name="Freeform 226"/>
                <p:cNvSpPr>
                  <a:spLocks/>
                </p:cNvSpPr>
                <p:nvPr/>
              </p:nvSpPr>
              <p:spPr bwMode="auto">
                <a:xfrm>
                  <a:off x="569" y="1810"/>
                  <a:ext cx="162" cy="125"/>
                </a:xfrm>
                <a:custGeom>
                  <a:avLst/>
                  <a:gdLst/>
                  <a:ahLst/>
                  <a:cxnLst>
                    <a:cxn ang="0">
                      <a:pos x="118" y="1"/>
                    </a:cxn>
                    <a:cxn ang="0">
                      <a:pos x="60" y="17"/>
                    </a:cxn>
                    <a:cxn ang="0">
                      <a:pos x="39" y="19"/>
                    </a:cxn>
                    <a:cxn ang="0">
                      <a:pos x="16" y="34"/>
                    </a:cxn>
                    <a:cxn ang="0">
                      <a:pos x="1" y="46"/>
                    </a:cxn>
                    <a:cxn ang="0">
                      <a:pos x="6" y="62"/>
                    </a:cxn>
                    <a:cxn ang="0">
                      <a:pos x="9" y="94"/>
                    </a:cxn>
                    <a:cxn ang="0">
                      <a:pos x="18" y="100"/>
                    </a:cxn>
                    <a:cxn ang="0">
                      <a:pos x="70" y="125"/>
                    </a:cxn>
                    <a:cxn ang="0">
                      <a:pos x="138" y="121"/>
                    </a:cxn>
                    <a:cxn ang="0">
                      <a:pos x="162" y="110"/>
                    </a:cxn>
                    <a:cxn ang="0">
                      <a:pos x="109" y="116"/>
                    </a:cxn>
                    <a:cxn ang="0">
                      <a:pos x="58" y="112"/>
                    </a:cxn>
                    <a:cxn ang="0">
                      <a:pos x="37" y="107"/>
                    </a:cxn>
                    <a:cxn ang="0">
                      <a:pos x="13" y="76"/>
                    </a:cxn>
                    <a:cxn ang="0">
                      <a:pos x="25" y="43"/>
                    </a:cxn>
                    <a:cxn ang="0">
                      <a:pos x="42" y="32"/>
                    </a:cxn>
                    <a:cxn ang="0">
                      <a:pos x="30" y="43"/>
                    </a:cxn>
                    <a:cxn ang="0">
                      <a:pos x="39" y="38"/>
                    </a:cxn>
                    <a:cxn ang="0">
                      <a:pos x="90" y="29"/>
                    </a:cxn>
                    <a:cxn ang="0">
                      <a:pos x="132" y="22"/>
                    </a:cxn>
                    <a:cxn ang="0">
                      <a:pos x="138" y="16"/>
                    </a:cxn>
                    <a:cxn ang="0">
                      <a:pos x="118" y="1"/>
                    </a:cxn>
                  </a:cxnLst>
                  <a:rect l="0" t="0" r="r" b="b"/>
                  <a:pathLst>
                    <a:path w="162" h="125">
                      <a:moveTo>
                        <a:pt x="118" y="1"/>
                      </a:moveTo>
                      <a:cubicBezTo>
                        <a:pt x="100" y="15"/>
                        <a:pt x="85" y="13"/>
                        <a:pt x="60" y="17"/>
                      </a:cubicBezTo>
                      <a:cubicBezTo>
                        <a:pt x="52" y="20"/>
                        <a:pt x="39" y="19"/>
                        <a:pt x="39" y="19"/>
                      </a:cubicBezTo>
                      <a:cubicBezTo>
                        <a:pt x="33" y="23"/>
                        <a:pt x="22" y="30"/>
                        <a:pt x="16" y="34"/>
                      </a:cubicBezTo>
                      <a:cubicBezTo>
                        <a:pt x="13" y="38"/>
                        <a:pt x="3" y="41"/>
                        <a:pt x="1" y="46"/>
                      </a:cubicBezTo>
                      <a:cubicBezTo>
                        <a:pt x="0" y="51"/>
                        <a:pt x="7" y="57"/>
                        <a:pt x="6" y="62"/>
                      </a:cubicBezTo>
                      <a:cubicBezTo>
                        <a:pt x="6" y="73"/>
                        <a:pt x="4" y="85"/>
                        <a:pt x="9" y="94"/>
                      </a:cubicBezTo>
                      <a:cubicBezTo>
                        <a:pt x="10" y="96"/>
                        <a:pt x="17" y="99"/>
                        <a:pt x="18" y="100"/>
                      </a:cubicBezTo>
                      <a:cubicBezTo>
                        <a:pt x="43" y="121"/>
                        <a:pt x="31" y="122"/>
                        <a:pt x="70" y="125"/>
                      </a:cubicBezTo>
                      <a:cubicBezTo>
                        <a:pt x="107" y="124"/>
                        <a:pt x="112" y="125"/>
                        <a:pt x="138" y="121"/>
                      </a:cubicBezTo>
                      <a:cubicBezTo>
                        <a:pt x="146" y="115"/>
                        <a:pt x="154" y="115"/>
                        <a:pt x="162" y="110"/>
                      </a:cubicBezTo>
                      <a:cubicBezTo>
                        <a:pt x="146" y="107"/>
                        <a:pt x="126" y="115"/>
                        <a:pt x="109" y="116"/>
                      </a:cubicBezTo>
                      <a:cubicBezTo>
                        <a:pt x="92" y="120"/>
                        <a:pt x="75" y="115"/>
                        <a:pt x="58" y="112"/>
                      </a:cubicBezTo>
                      <a:cubicBezTo>
                        <a:pt x="53" y="110"/>
                        <a:pt x="42" y="109"/>
                        <a:pt x="37" y="107"/>
                      </a:cubicBezTo>
                      <a:cubicBezTo>
                        <a:pt x="25" y="98"/>
                        <a:pt x="22" y="88"/>
                        <a:pt x="13" y="76"/>
                      </a:cubicBezTo>
                      <a:cubicBezTo>
                        <a:pt x="16" y="53"/>
                        <a:pt x="10" y="55"/>
                        <a:pt x="25" y="43"/>
                      </a:cubicBezTo>
                      <a:cubicBezTo>
                        <a:pt x="23" y="34"/>
                        <a:pt x="50" y="32"/>
                        <a:pt x="42" y="32"/>
                      </a:cubicBezTo>
                      <a:cubicBezTo>
                        <a:pt x="41" y="32"/>
                        <a:pt x="30" y="44"/>
                        <a:pt x="30" y="43"/>
                      </a:cubicBezTo>
                      <a:cubicBezTo>
                        <a:pt x="30" y="41"/>
                        <a:pt x="38" y="38"/>
                        <a:pt x="39" y="38"/>
                      </a:cubicBezTo>
                      <a:cubicBezTo>
                        <a:pt x="58" y="37"/>
                        <a:pt x="71" y="29"/>
                        <a:pt x="90" y="29"/>
                      </a:cubicBezTo>
                      <a:cubicBezTo>
                        <a:pt x="102" y="22"/>
                        <a:pt x="117" y="23"/>
                        <a:pt x="132" y="22"/>
                      </a:cubicBezTo>
                      <a:cubicBezTo>
                        <a:pt x="135" y="21"/>
                        <a:pt x="138" y="20"/>
                        <a:pt x="138" y="16"/>
                      </a:cubicBezTo>
                      <a:cubicBezTo>
                        <a:pt x="138" y="0"/>
                        <a:pt x="128" y="6"/>
                        <a:pt x="118" y="1"/>
                      </a:cubicBezTo>
                      <a:close/>
                    </a:path>
                  </a:pathLst>
                </a:custGeom>
                <a:solidFill>
                  <a:srgbClr val="FF99CC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2" name="Freeform 227"/>
                <p:cNvSpPr>
                  <a:spLocks/>
                </p:cNvSpPr>
                <p:nvPr/>
              </p:nvSpPr>
              <p:spPr bwMode="auto">
                <a:xfrm>
                  <a:off x="671" y="1653"/>
                  <a:ext cx="492" cy="207"/>
                </a:xfrm>
                <a:custGeom>
                  <a:avLst/>
                  <a:gdLst/>
                  <a:ahLst/>
                  <a:cxnLst>
                    <a:cxn ang="0">
                      <a:pos x="492" y="75"/>
                    </a:cxn>
                    <a:cxn ang="0">
                      <a:pos x="462" y="60"/>
                    </a:cxn>
                    <a:cxn ang="0">
                      <a:pos x="447" y="53"/>
                    </a:cxn>
                    <a:cxn ang="0">
                      <a:pos x="445" y="48"/>
                    </a:cxn>
                    <a:cxn ang="0">
                      <a:pos x="427" y="38"/>
                    </a:cxn>
                    <a:cxn ang="0">
                      <a:pos x="411" y="29"/>
                    </a:cxn>
                    <a:cxn ang="0">
                      <a:pos x="400" y="33"/>
                    </a:cxn>
                    <a:cxn ang="0">
                      <a:pos x="387" y="51"/>
                    </a:cxn>
                    <a:cxn ang="0">
                      <a:pos x="319" y="51"/>
                    </a:cxn>
                    <a:cxn ang="0">
                      <a:pos x="276" y="54"/>
                    </a:cxn>
                    <a:cxn ang="0">
                      <a:pos x="259" y="44"/>
                    </a:cxn>
                    <a:cxn ang="0">
                      <a:pos x="243" y="32"/>
                    </a:cxn>
                    <a:cxn ang="0">
                      <a:pos x="232" y="29"/>
                    </a:cxn>
                    <a:cxn ang="0">
                      <a:pos x="214" y="20"/>
                    </a:cxn>
                    <a:cxn ang="0">
                      <a:pos x="199" y="14"/>
                    </a:cxn>
                    <a:cxn ang="0">
                      <a:pos x="183" y="8"/>
                    </a:cxn>
                    <a:cxn ang="0">
                      <a:pos x="108" y="6"/>
                    </a:cxn>
                    <a:cxn ang="0">
                      <a:pos x="88" y="12"/>
                    </a:cxn>
                    <a:cxn ang="0">
                      <a:pos x="61" y="24"/>
                    </a:cxn>
                    <a:cxn ang="0">
                      <a:pos x="37" y="38"/>
                    </a:cxn>
                    <a:cxn ang="0">
                      <a:pos x="16" y="53"/>
                    </a:cxn>
                    <a:cxn ang="0">
                      <a:pos x="6" y="66"/>
                    </a:cxn>
                    <a:cxn ang="0">
                      <a:pos x="15" y="147"/>
                    </a:cxn>
                    <a:cxn ang="0">
                      <a:pos x="31" y="162"/>
                    </a:cxn>
                    <a:cxn ang="0">
                      <a:pos x="42" y="200"/>
                    </a:cxn>
                    <a:cxn ang="0">
                      <a:pos x="58" y="195"/>
                    </a:cxn>
                    <a:cxn ang="0">
                      <a:pos x="126" y="194"/>
                    </a:cxn>
                    <a:cxn ang="0">
                      <a:pos x="183" y="186"/>
                    </a:cxn>
                    <a:cxn ang="0">
                      <a:pos x="130" y="176"/>
                    </a:cxn>
                    <a:cxn ang="0">
                      <a:pos x="70" y="180"/>
                    </a:cxn>
                    <a:cxn ang="0">
                      <a:pos x="96" y="173"/>
                    </a:cxn>
                    <a:cxn ang="0">
                      <a:pos x="115" y="170"/>
                    </a:cxn>
                    <a:cxn ang="0">
                      <a:pos x="165" y="171"/>
                    </a:cxn>
                    <a:cxn ang="0">
                      <a:pos x="247" y="173"/>
                    </a:cxn>
                    <a:cxn ang="0">
                      <a:pos x="283" y="155"/>
                    </a:cxn>
                    <a:cxn ang="0">
                      <a:pos x="304" y="185"/>
                    </a:cxn>
                    <a:cxn ang="0">
                      <a:pos x="325" y="200"/>
                    </a:cxn>
                    <a:cxn ang="0">
                      <a:pos x="324" y="192"/>
                    </a:cxn>
                    <a:cxn ang="0">
                      <a:pos x="313" y="167"/>
                    </a:cxn>
                    <a:cxn ang="0">
                      <a:pos x="312" y="146"/>
                    </a:cxn>
                    <a:cxn ang="0">
                      <a:pos x="324" y="116"/>
                    </a:cxn>
                    <a:cxn ang="0">
                      <a:pos x="370" y="105"/>
                    </a:cxn>
                    <a:cxn ang="0">
                      <a:pos x="415" y="107"/>
                    </a:cxn>
                    <a:cxn ang="0">
                      <a:pos x="451" y="95"/>
                    </a:cxn>
                    <a:cxn ang="0">
                      <a:pos x="474" y="86"/>
                    </a:cxn>
                    <a:cxn ang="0">
                      <a:pos x="492" y="75"/>
                    </a:cxn>
                  </a:cxnLst>
                  <a:rect l="0" t="0" r="r" b="b"/>
                  <a:pathLst>
                    <a:path w="492" h="207">
                      <a:moveTo>
                        <a:pt x="492" y="75"/>
                      </a:moveTo>
                      <a:cubicBezTo>
                        <a:pt x="476" y="72"/>
                        <a:pt x="476" y="62"/>
                        <a:pt x="462" y="60"/>
                      </a:cubicBezTo>
                      <a:cubicBezTo>
                        <a:pt x="459" y="58"/>
                        <a:pt x="450" y="55"/>
                        <a:pt x="447" y="53"/>
                      </a:cubicBezTo>
                      <a:cubicBezTo>
                        <a:pt x="446" y="52"/>
                        <a:pt x="446" y="49"/>
                        <a:pt x="445" y="48"/>
                      </a:cubicBezTo>
                      <a:cubicBezTo>
                        <a:pt x="442" y="43"/>
                        <a:pt x="433" y="39"/>
                        <a:pt x="427" y="38"/>
                      </a:cubicBezTo>
                      <a:cubicBezTo>
                        <a:pt x="426" y="31"/>
                        <a:pt x="418" y="30"/>
                        <a:pt x="411" y="29"/>
                      </a:cubicBezTo>
                      <a:cubicBezTo>
                        <a:pt x="405" y="26"/>
                        <a:pt x="403" y="27"/>
                        <a:pt x="400" y="33"/>
                      </a:cubicBezTo>
                      <a:cubicBezTo>
                        <a:pt x="399" y="40"/>
                        <a:pt x="393" y="47"/>
                        <a:pt x="387" y="51"/>
                      </a:cubicBezTo>
                      <a:cubicBezTo>
                        <a:pt x="359" y="49"/>
                        <a:pt x="345" y="47"/>
                        <a:pt x="319" y="51"/>
                      </a:cubicBezTo>
                      <a:cubicBezTo>
                        <a:pt x="305" y="61"/>
                        <a:pt x="298" y="55"/>
                        <a:pt x="276" y="54"/>
                      </a:cubicBezTo>
                      <a:cubicBezTo>
                        <a:pt x="268" y="52"/>
                        <a:pt x="269" y="46"/>
                        <a:pt x="259" y="44"/>
                      </a:cubicBezTo>
                      <a:cubicBezTo>
                        <a:pt x="254" y="40"/>
                        <a:pt x="249" y="33"/>
                        <a:pt x="243" y="32"/>
                      </a:cubicBezTo>
                      <a:cubicBezTo>
                        <a:pt x="238" y="28"/>
                        <a:pt x="239" y="30"/>
                        <a:pt x="232" y="29"/>
                      </a:cubicBezTo>
                      <a:cubicBezTo>
                        <a:pt x="230" y="21"/>
                        <a:pt x="222" y="22"/>
                        <a:pt x="214" y="20"/>
                      </a:cubicBezTo>
                      <a:cubicBezTo>
                        <a:pt x="209" y="17"/>
                        <a:pt x="205" y="15"/>
                        <a:pt x="199" y="14"/>
                      </a:cubicBezTo>
                      <a:cubicBezTo>
                        <a:pt x="194" y="10"/>
                        <a:pt x="189" y="9"/>
                        <a:pt x="183" y="8"/>
                      </a:cubicBezTo>
                      <a:cubicBezTo>
                        <a:pt x="164" y="0"/>
                        <a:pt x="119" y="6"/>
                        <a:pt x="108" y="6"/>
                      </a:cubicBezTo>
                      <a:cubicBezTo>
                        <a:pt x="101" y="8"/>
                        <a:pt x="95" y="11"/>
                        <a:pt x="88" y="12"/>
                      </a:cubicBezTo>
                      <a:cubicBezTo>
                        <a:pt x="80" y="16"/>
                        <a:pt x="70" y="22"/>
                        <a:pt x="61" y="24"/>
                      </a:cubicBezTo>
                      <a:cubicBezTo>
                        <a:pt x="55" y="34"/>
                        <a:pt x="48" y="34"/>
                        <a:pt x="37" y="38"/>
                      </a:cubicBezTo>
                      <a:cubicBezTo>
                        <a:pt x="31" y="44"/>
                        <a:pt x="24" y="48"/>
                        <a:pt x="16" y="53"/>
                      </a:cubicBezTo>
                      <a:cubicBezTo>
                        <a:pt x="13" y="58"/>
                        <a:pt x="10" y="62"/>
                        <a:pt x="6" y="66"/>
                      </a:cubicBezTo>
                      <a:cubicBezTo>
                        <a:pt x="0" y="99"/>
                        <a:pt x="1" y="118"/>
                        <a:pt x="15" y="147"/>
                      </a:cubicBezTo>
                      <a:cubicBezTo>
                        <a:pt x="16" y="161"/>
                        <a:pt x="20" y="176"/>
                        <a:pt x="31" y="162"/>
                      </a:cubicBezTo>
                      <a:cubicBezTo>
                        <a:pt x="37" y="174"/>
                        <a:pt x="30" y="195"/>
                        <a:pt x="42" y="200"/>
                      </a:cubicBezTo>
                      <a:cubicBezTo>
                        <a:pt x="48" y="198"/>
                        <a:pt x="53" y="198"/>
                        <a:pt x="58" y="195"/>
                      </a:cubicBezTo>
                      <a:cubicBezTo>
                        <a:pt x="81" y="198"/>
                        <a:pt x="103" y="199"/>
                        <a:pt x="126" y="194"/>
                      </a:cubicBezTo>
                      <a:cubicBezTo>
                        <a:pt x="145" y="185"/>
                        <a:pt x="174" y="207"/>
                        <a:pt x="183" y="186"/>
                      </a:cubicBezTo>
                      <a:cubicBezTo>
                        <a:pt x="176" y="165"/>
                        <a:pt x="154" y="177"/>
                        <a:pt x="130" y="176"/>
                      </a:cubicBezTo>
                      <a:cubicBezTo>
                        <a:pt x="67" y="177"/>
                        <a:pt x="96" y="175"/>
                        <a:pt x="70" y="180"/>
                      </a:cubicBezTo>
                      <a:cubicBezTo>
                        <a:pt x="77" y="171"/>
                        <a:pt x="85" y="174"/>
                        <a:pt x="96" y="173"/>
                      </a:cubicBezTo>
                      <a:cubicBezTo>
                        <a:pt x="103" y="169"/>
                        <a:pt x="107" y="167"/>
                        <a:pt x="115" y="170"/>
                      </a:cubicBezTo>
                      <a:cubicBezTo>
                        <a:pt x="133" y="168"/>
                        <a:pt x="147" y="168"/>
                        <a:pt x="165" y="171"/>
                      </a:cubicBezTo>
                      <a:cubicBezTo>
                        <a:pt x="180" y="179"/>
                        <a:pt x="236" y="173"/>
                        <a:pt x="247" y="173"/>
                      </a:cubicBezTo>
                      <a:cubicBezTo>
                        <a:pt x="260" y="171"/>
                        <a:pt x="275" y="166"/>
                        <a:pt x="283" y="155"/>
                      </a:cubicBezTo>
                      <a:cubicBezTo>
                        <a:pt x="299" y="157"/>
                        <a:pt x="291" y="175"/>
                        <a:pt x="304" y="185"/>
                      </a:cubicBezTo>
                      <a:cubicBezTo>
                        <a:pt x="308" y="193"/>
                        <a:pt x="317" y="196"/>
                        <a:pt x="325" y="200"/>
                      </a:cubicBezTo>
                      <a:cubicBezTo>
                        <a:pt x="339" y="197"/>
                        <a:pt x="332" y="196"/>
                        <a:pt x="324" y="192"/>
                      </a:cubicBezTo>
                      <a:cubicBezTo>
                        <a:pt x="320" y="183"/>
                        <a:pt x="319" y="175"/>
                        <a:pt x="313" y="167"/>
                      </a:cubicBezTo>
                      <a:cubicBezTo>
                        <a:pt x="311" y="157"/>
                        <a:pt x="310" y="159"/>
                        <a:pt x="312" y="146"/>
                      </a:cubicBezTo>
                      <a:cubicBezTo>
                        <a:pt x="313" y="134"/>
                        <a:pt x="313" y="123"/>
                        <a:pt x="324" y="116"/>
                      </a:cubicBezTo>
                      <a:cubicBezTo>
                        <a:pt x="332" y="102"/>
                        <a:pt x="370" y="105"/>
                        <a:pt x="370" y="105"/>
                      </a:cubicBezTo>
                      <a:cubicBezTo>
                        <a:pt x="382" y="106"/>
                        <a:pt x="401" y="109"/>
                        <a:pt x="415" y="107"/>
                      </a:cubicBezTo>
                      <a:cubicBezTo>
                        <a:pt x="426" y="103"/>
                        <a:pt x="440" y="96"/>
                        <a:pt x="451" y="95"/>
                      </a:cubicBezTo>
                      <a:cubicBezTo>
                        <a:pt x="458" y="91"/>
                        <a:pt x="474" y="86"/>
                        <a:pt x="474" y="86"/>
                      </a:cubicBezTo>
                      <a:cubicBezTo>
                        <a:pt x="480" y="83"/>
                        <a:pt x="485" y="75"/>
                        <a:pt x="492" y="7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113" name="Group 228"/>
                <p:cNvGrpSpPr>
                  <a:grpSpLocks/>
                </p:cNvGrpSpPr>
                <p:nvPr/>
              </p:nvGrpSpPr>
              <p:grpSpPr bwMode="auto">
                <a:xfrm>
                  <a:off x="570" y="1633"/>
                  <a:ext cx="603" cy="305"/>
                  <a:chOff x="570" y="1633"/>
                  <a:chExt cx="603" cy="305"/>
                </a:xfrm>
              </p:grpSpPr>
              <p:sp>
                <p:nvSpPr>
                  <p:cNvPr id="114" name="Freeform 229"/>
                  <p:cNvSpPr>
                    <a:spLocks/>
                  </p:cNvSpPr>
                  <p:nvPr/>
                </p:nvSpPr>
                <p:spPr bwMode="auto">
                  <a:xfrm>
                    <a:off x="988" y="1633"/>
                    <a:ext cx="83" cy="71"/>
                  </a:xfrm>
                  <a:custGeom>
                    <a:avLst/>
                    <a:gdLst/>
                    <a:ahLst/>
                    <a:cxnLst>
                      <a:cxn ang="0">
                        <a:pos x="70" y="69"/>
                      </a:cxn>
                      <a:cxn ang="0">
                        <a:pos x="72" y="67"/>
                      </a:cxn>
                      <a:cxn ang="0">
                        <a:pos x="73" y="65"/>
                      </a:cxn>
                      <a:cxn ang="0">
                        <a:pos x="74" y="64"/>
                      </a:cxn>
                      <a:cxn ang="0">
                        <a:pos x="75" y="62"/>
                      </a:cxn>
                      <a:cxn ang="0">
                        <a:pos x="76" y="61"/>
                      </a:cxn>
                      <a:cxn ang="0">
                        <a:pos x="77" y="59"/>
                      </a:cxn>
                      <a:cxn ang="0">
                        <a:pos x="78" y="57"/>
                      </a:cxn>
                      <a:cxn ang="0">
                        <a:pos x="79" y="55"/>
                      </a:cxn>
                      <a:cxn ang="0">
                        <a:pos x="80" y="53"/>
                      </a:cxn>
                      <a:cxn ang="0">
                        <a:pos x="80" y="51"/>
                      </a:cxn>
                      <a:cxn ang="0">
                        <a:pos x="80" y="49"/>
                      </a:cxn>
                      <a:cxn ang="0">
                        <a:pos x="81" y="47"/>
                      </a:cxn>
                      <a:cxn ang="0">
                        <a:pos x="81" y="45"/>
                      </a:cxn>
                      <a:cxn ang="0">
                        <a:pos x="81" y="43"/>
                      </a:cxn>
                      <a:cxn ang="0">
                        <a:pos x="82" y="41"/>
                      </a:cxn>
                      <a:cxn ang="0">
                        <a:pos x="81" y="35"/>
                      </a:cxn>
                      <a:cxn ang="0">
                        <a:pos x="80" y="31"/>
                      </a:cxn>
                      <a:cxn ang="0">
                        <a:pos x="79" y="27"/>
                      </a:cxn>
                      <a:cxn ang="0">
                        <a:pos x="77" y="23"/>
                      </a:cxn>
                      <a:cxn ang="0">
                        <a:pos x="76" y="20"/>
                      </a:cxn>
                      <a:cxn ang="0">
                        <a:pos x="73" y="17"/>
                      </a:cxn>
                      <a:cxn ang="0">
                        <a:pos x="71" y="13"/>
                      </a:cxn>
                      <a:cxn ang="0">
                        <a:pos x="68" y="11"/>
                      </a:cxn>
                      <a:cxn ang="0">
                        <a:pos x="65" y="8"/>
                      </a:cxn>
                      <a:cxn ang="0">
                        <a:pos x="62" y="6"/>
                      </a:cxn>
                      <a:cxn ang="0">
                        <a:pos x="58" y="4"/>
                      </a:cxn>
                      <a:cxn ang="0">
                        <a:pos x="54" y="3"/>
                      </a:cxn>
                      <a:cxn ang="0">
                        <a:pos x="51" y="1"/>
                      </a:cxn>
                      <a:cxn ang="0">
                        <a:pos x="47" y="1"/>
                      </a:cxn>
                      <a:cxn ang="0">
                        <a:pos x="43" y="0"/>
                      </a:cxn>
                      <a:cxn ang="0">
                        <a:pos x="36" y="0"/>
                      </a:cxn>
                      <a:cxn ang="0">
                        <a:pos x="32" y="1"/>
                      </a:cxn>
                      <a:cxn ang="0">
                        <a:pos x="28" y="2"/>
                      </a:cxn>
                      <a:cxn ang="0">
                        <a:pos x="25" y="3"/>
                      </a:cxn>
                      <a:cxn ang="0">
                        <a:pos x="21" y="5"/>
                      </a:cxn>
                      <a:cxn ang="0">
                        <a:pos x="18" y="7"/>
                      </a:cxn>
                      <a:cxn ang="0">
                        <a:pos x="14" y="9"/>
                      </a:cxn>
                      <a:cxn ang="0">
                        <a:pos x="12" y="12"/>
                      </a:cxn>
                      <a:cxn ang="0">
                        <a:pos x="9" y="15"/>
                      </a:cxn>
                      <a:cxn ang="0">
                        <a:pos x="7" y="18"/>
                      </a:cxn>
                      <a:cxn ang="0">
                        <a:pos x="5" y="21"/>
                      </a:cxn>
                      <a:cxn ang="0">
                        <a:pos x="3" y="25"/>
                      </a:cxn>
                      <a:cxn ang="0">
                        <a:pos x="2" y="29"/>
                      </a:cxn>
                      <a:cxn ang="0">
                        <a:pos x="1" y="33"/>
                      </a:cxn>
                      <a:cxn ang="0">
                        <a:pos x="0" y="37"/>
                      </a:cxn>
                      <a:cxn ang="0">
                        <a:pos x="0" y="41"/>
                      </a:cxn>
                      <a:cxn ang="0">
                        <a:pos x="0" y="44"/>
                      </a:cxn>
                      <a:cxn ang="0">
                        <a:pos x="0" y="46"/>
                      </a:cxn>
                      <a:cxn ang="0">
                        <a:pos x="0" y="48"/>
                      </a:cxn>
                      <a:cxn ang="0">
                        <a:pos x="1" y="50"/>
                      </a:cxn>
                      <a:cxn ang="0">
                        <a:pos x="1" y="52"/>
                      </a:cxn>
                      <a:cxn ang="0">
                        <a:pos x="2" y="54"/>
                      </a:cxn>
                      <a:cxn ang="0">
                        <a:pos x="3" y="56"/>
                      </a:cxn>
                      <a:cxn ang="0">
                        <a:pos x="4" y="58"/>
                      </a:cxn>
                      <a:cxn ang="0">
                        <a:pos x="4" y="60"/>
                      </a:cxn>
                      <a:cxn ang="0">
                        <a:pos x="6" y="61"/>
                      </a:cxn>
                      <a:cxn ang="0">
                        <a:pos x="6" y="63"/>
                      </a:cxn>
                      <a:cxn ang="0">
                        <a:pos x="8" y="65"/>
                      </a:cxn>
                      <a:cxn ang="0">
                        <a:pos x="9" y="66"/>
                      </a:cxn>
                      <a:cxn ang="0">
                        <a:pos x="10" y="68"/>
                      </a:cxn>
                      <a:cxn ang="0">
                        <a:pos x="12" y="69"/>
                      </a:cxn>
                    </a:cxnLst>
                    <a:rect l="0" t="0" r="r" b="b"/>
                    <a:pathLst>
                      <a:path w="83" h="71">
                        <a:moveTo>
                          <a:pt x="69" y="70"/>
                        </a:moveTo>
                        <a:lnTo>
                          <a:pt x="70" y="69"/>
                        </a:lnTo>
                        <a:lnTo>
                          <a:pt x="71" y="68"/>
                        </a:lnTo>
                        <a:lnTo>
                          <a:pt x="72" y="67"/>
                        </a:lnTo>
                        <a:lnTo>
                          <a:pt x="72" y="66"/>
                        </a:lnTo>
                        <a:lnTo>
                          <a:pt x="73" y="65"/>
                        </a:lnTo>
                        <a:lnTo>
                          <a:pt x="73" y="65"/>
                        </a:lnTo>
                        <a:lnTo>
                          <a:pt x="74" y="64"/>
                        </a:lnTo>
                        <a:lnTo>
                          <a:pt x="74" y="63"/>
                        </a:lnTo>
                        <a:lnTo>
                          <a:pt x="75" y="62"/>
                        </a:lnTo>
                        <a:lnTo>
                          <a:pt x="76" y="61"/>
                        </a:lnTo>
                        <a:lnTo>
                          <a:pt x="76" y="61"/>
                        </a:lnTo>
                        <a:lnTo>
                          <a:pt x="77" y="60"/>
                        </a:lnTo>
                        <a:lnTo>
                          <a:pt x="77" y="59"/>
                        </a:lnTo>
                        <a:lnTo>
                          <a:pt x="78" y="58"/>
                        </a:lnTo>
                        <a:lnTo>
                          <a:pt x="78" y="57"/>
                        </a:lnTo>
                        <a:lnTo>
                          <a:pt x="78" y="56"/>
                        </a:lnTo>
                        <a:lnTo>
                          <a:pt x="79" y="55"/>
                        </a:lnTo>
                        <a:lnTo>
                          <a:pt x="79" y="54"/>
                        </a:lnTo>
                        <a:lnTo>
                          <a:pt x="80" y="53"/>
                        </a:lnTo>
                        <a:lnTo>
                          <a:pt x="80" y="52"/>
                        </a:lnTo>
                        <a:lnTo>
                          <a:pt x="80" y="51"/>
                        </a:lnTo>
                        <a:lnTo>
                          <a:pt x="80" y="50"/>
                        </a:lnTo>
                        <a:lnTo>
                          <a:pt x="80" y="49"/>
                        </a:lnTo>
                        <a:lnTo>
                          <a:pt x="81" y="48"/>
                        </a:lnTo>
                        <a:lnTo>
                          <a:pt x="81" y="47"/>
                        </a:lnTo>
                        <a:lnTo>
                          <a:pt x="81" y="46"/>
                        </a:lnTo>
                        <a:lnTo>
                          <a:pt x="81" y="45"/>
                        </a:lnTo>
                        <a:lnTo>
                          <a:pt x="81" y="44"/>
                        </a:lnTo>
                        <a:lnTo>
                          <a:pt x="81" y="43"/>
                        </a:lnTo>
                        <a:lnTo>
                          <a:pt x="81" y="42"/>
                        </a:lnTo>
                        <a:lnTo>
                          <a:pt x="82" y="41"/>
                        </a:lnTo>
                        <a:lnTo>
                          <a:pt x="81" y="37"/>
                        </a:lnTo>
                        <a:lnTo>
                          <a:pt x="81" y="35"/>
                        </a:lnTo>
                        <a:lnTo>
                          <a:pt x="80" y="33"/>
                        </a:lnTo>
                        <a:lnTo>
                          <a:pt x="80" y="31"/>
                        </a:lnTo>
                        <a:lnTo>
                          <a:pt x="80" y="29"/>
                        </a:lnTo>
                        <a:lnTo>
                          <a:pt x="79" y="27"/>
                        </a:lnTo>
                        <a:lnTo>
                          <a:pt x="78" y="25"/>
                        </a:lnTo>
                        <a:lnTo>
                          <a:pt x="77" y="23"/>
                        </a:lnTo>
                        <a:lnTo>
                          <a:pt x="76" y="21"/>
                        </a:lnTo>
                        <a:lnTo>
                          <a:pt x="76" y="20"/>
                        </a:lnTo>
                        <a:lnTo>
                          <a:pt x="74" y="18"/>
                        </a:lnTo>
                        <a:lnTo>
                          <a:pt x="73" y="17"/>
                        </a:lnTo>
                        <a:lnTo>
                          <a:pt x="72" y="15"/>
                        </a:lnTo>
                        <a:lnTo>
                          <a:pt x="71" y="13"/>
                        </a:lnTo>
                        <a:lnTo>
                          <a:pt x="70" y="12"/>
                        </a:lnTo>
                        <a:lnTo>
                          <a:pt x="68" y="11"/>
                        </a:lnTo>
                        <a:lnTo>
                          <a:pt x="66" y="9"/>
                        </a:lnTo>
                        <a:lnTo>
                          <a:pt x="65" y="8"/>
                        </a:lnTo>
                        <a:lnTo>
                          <a:pt x="63" y="7"/>
                        </a:lnTo>
                        <a:lnTo>
                          <a:pt x="62" y="6"/>
                        </a:lnTo>
                        <a:lnTo>
                          <a:pt x="60" y="5"/>
                        </a:lnTo>
                        <a:lnTo>
                          <a:pt x="58" y="4"/>
                        </a:lnTo>
                        <a:lnTo>
                          <a:pt x="56" y="3"/>
                        </a:lnTo>
                        <a:lnTo>
                          <a:pt x="54" y="3"/>
                        </a:lnTo>
                        <a:lnTo>
                          <a:pt x="53" y="2"/>
                        </a:lnTo>
                        <a:lnTo>
                          <a:pt x="51" y="1"/>
                        </a:lnTo>
                        <a:lnTo>
                          <a:pt x="49" y="1"/>
                        </a:lnTo>
                        <a:lnTo>
                          <a:pt x="47" y="1"/>
                        </a:lnTo>
                        <a:lnTo>
                          <a:pt x="45" y="0"/>
                        </a:lnTo>
                        <a:lnTo>
                          <a:pt x="43" y="0"/>
                        </a:lnTo>
                        <a:lnTo>
                          <a:pt x="41" y="0"/>
                        </a:lnTo>
                        <a:lnTo>
                          <a:pt x="36" y="0"/>
                        </a:lnTo>
                        <a:lnTo>
                          <a:pt x="34" y="1"/>
                        </a:lnTo>
                        <a:lnTo>
                          <a:pt x="32" y="1"/>
                        </a:lnTo>
                        <a:lnTo>
                          <a:pt x="30" y="1"/>
                        </a:lnTo>
                        <a:lnTo>
                          <a:pt x="28" y="2"/>
                        </a:lnTo>
                        <a:lnTo>
                          <a:pt x="26" y="3"/>
                        </a:lnTo>
                        <a:lnTo>
                          <a:pt x="25" y="3"/>
                        </a:lnTo>
                        <a:lnTo>
                          <a:pt x="23" y="4"/>
                        </a:lnTo>
                        <a:lnTo>
                          <a:pt x="21" y="5"/>
                        </a:lnTo>
                        <a:lnTo>
                          <a:pt x="19" y="6"/>
                        </a:lnTo>
                        <a:lnTo>
                          <a:pt x="18" y="7"/>
                        </a:lnTo>
                        <a:lnTo>
                          <a:pt x="16" y="8"/>
                        </a:lnTo>
                        <a:lnTo>
                          <a:pt x="14" y="9"/>
                        </a:lnTo>
                        <a:lnTo>
                          <a:pt x="13" y="11"/>
                        </a:lnTo>
                        <a:lnTo>
                          <a:pt x="12" y="12"/>
                        </a:lnTo>
                        <a:lnTo>
                          <a:pt x="10" y="13"/>
                        </a:lnTo>
                        <a:lnTo>
                          <a:pt x="9" y="15"/>
                        </a:lnTo>
                        <a:lnTo>
                          <a:pt x="8" y="17"/>
                        </a:lnTo>
                        <a:lnTo>
                          <a:pt x="7" y="18"/>
                        </a:lnTo>
                        <a:lnTo>
                          <a:pt x="6" y="20"/>
                        </a:lnTo>
                        <a:lnTo>
                          <a:pt x="5" y="21"/>
                        </a:lnTo>
                        <a:lnTo>
                          <a:pt x="4" y="23"/>
                        </a:lnTo>
                        <a:lnTo>
                          <a:pt x="3" y="25"/>
                        </a:lnTo>
                        <a:lnTo>
                          <a:pt x="2" y="27"/>
                        </a:lnTo>
                        <a:lnTo>
                          <a:pt x="2" y="29"/>
                        </a:lnTo>
                        <a:lnTo>
                          <a:pt x="1" y="31"/>
                        </a:lnTo>
                        <a:lnTo>
                          <a:pt x="1" y="33"/>
                        </a:lnTo>
                        <a:lnTo>
                          <a:pt x="0" y="35"/>
                        </a:lnTo>
                        <a:lnTo>
                          <a:pt x="0" y="37"/>
                        </a:lnTo>
                        <a:lnTo>
                          <a:pt x="0" y="39"/>
                        </a:lnTo>
                        <a:lnTo>
                          <a:pt x="0" y="41"/>
                        </a:lnTo>
                        <a:lnTo>
                          <a:pt x="0" y="43"/>
                        </a:lnTo>
                        <a:lnTo>
                          <a:pt x="0" y="44"/>
                        </a:lnTo>
                        <a:lnTo>
                          <a:pt x="0" y="45"/>
                        </a:lnTo>
                        <a:lnTo>
                          <a:pt x="0" y="46"/>
                        </a:lnTo>
                        <a:lnTo>
                          <a:pt x="0" y="47"/>
                        </a:lnTo>
                        <a:lnTo>
                          <a:pt x="0" y="48"/>
                        </a:lnTo>
                        <a:lnTo>
                          <a:pt x="1" y="49"/>
                        </a:lnTo>
                        <a:lnTo>
                          <a:pt x="1" y="50"/>
                        </a:lnTo>
                        <a:lnTo>
                          <a:pt x="1" y="51"/>
                        </a:lnTo>
                        <a:lnTo>
                          <a:pt x="1" y="52"/>
                        </a:lnTo>
                        <a:lnTo>
                          <a:pt x="2" y="53"/>
                        </a:lnTo>
                        <a:lnTo>
                          <a:pt x="2" y="54"/>
                        </a:lnTo>
                        <a:lnTo>
                          <a:pt x="2" y="55"/>
                        </a:lnTo>
                        <a:lnTo>
                          <a:pt x="3" y="56"/>
                        </a:lnTo>
                        <a:lnTo>
                          <a:pt x="3" y="57"/>
                        </a:lnTo>
                        <a:lnTo>
                          <a:pt x="4" y="58"/>
                        </a:lnTo>
                        <a:lnTo>
                          <a:pt x="4" y="59"/>
                        </a:lnTo>
                        <a:lnTo>
                          <a:pt x="4" y="60"/>
                        </a:lnTo>
                        <a:lnTo>
                          <a:pt x="5" y="61"/>
                        </a:lnTo>
                        <a:lnTo>
                          <a:pt x="6" y="61"/>
                        </a:lnTo>
                        <a:lnTo>
                          <a:pt x="6" y="62"/>
                        </a:lnTo>
                        <a:lnTo>
                          <a:pt x="6" y="63"/>
                        </a:lnTo>
                        <a:lnTo>
                          <a:pt x="7" y="64"/>
                        </a:lnTo>
                        <a:lnTo>
                          <a:pt x="8" y="65"/>
                        </a:lnTo>
                        <a:lnTo>
                          <a:pt x="8" y="65"/>
                        </a:lnTo>
                        <a:lnTo>
                          <a:pt x="9" y="66"/>
                        </a:lnTo>
                        <a:lnTo>
                          <a:pt x="10" y="67"/>
                        </a:lnTo>
                        <a:lnTo>
                          <a:pt x="10" y="68"/>
                        </a:lnTo>
                        <a:lnTo>
                          <a:pt x="11" y="69"/>
                        </a:lnTo>
                        <a:lnTo>
                          <a:pt x="12" y="69"/>
                        </a:lnTo>
                        <a:lnTo>
                          <a:pt x="12" y="70"/>
                        </a:lnTo>
                      </a:path>
                    </a:pathLst>
                  </a:custGeom>
                  <a:solidFill>
                    <a:srgbClr val="FFCCCC"/>
                  </a:solidFill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15" name="Freeform 230"/>
                  <p:cNvSpPr>
                    <a:spLocks/>
                  </p:cNvSpPr>
                  <p:nvPr/>
                </p:nvSpPr>
                <p:spPr bwMode="auto">
                  <a:xfrm>
                    <a:off x="1069" y="1674"/>
                    <a:ext cx="60" cy="4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" y="1"/>
                      </a:cxn>
                      <a:cxn ang="0">
                        <a:pos x="7" y="1"/>
                      </a:cxn>
                      <a:cxn ang="0">
                        <a:pos x="9" y="2"/>
                      </a:cxn>
                      <a:cxn ang="0">
                        <a:pos x="11" y="2"/>
                      </a:cxn>
                      <a:cxn ang="0">
                        <a:pos x="14" y="2"/>
                      </a:cxn>
                      <a:cxn ang="0">
                        <a:pos x="16" y="3"/>
                      </a:cxn>
                      <a:cxn ang="0">
                        <a:pos x="18" y="4"/>
                      </a:cxn>
                      <a:cxn ang="0">
                        <a:pos x="21" y="5"/>
                      </a:cxn>
                      <a:cxn ang="0">
                        <a:pos x="23" y="6"/>
                      </a:cxn>
                      <a:cxn ang="0">
                        <a:pos x="25" y="6"/>
                      </a:cxn>
                      <a:cxn ang="0">
                        <a:pos x="27" y="8"/>
                      </a:cxn>
                      <a:cxn ang="0">
                        <a:pos x="29" y="8"/>
                      </a:cxn>
                      <a:cxn ang="0">
                        <a:pos x="31" y="10"/>
                      </a:cxn>
                      <a:cxn ang="0">
                        <a:pos x="33" y="11"/>
                      </a:cxn>
                      <a:cxn ang="0">
                        <a:pos x="35" y="12"/>
                      </a:cxn>
                      <a:cxn ang="0">
                        <a:pos x="37" y="14"/>
                      </a:cxn>
                      <a:cxn ang="0">
                        <a:pos x="38" y="15"/>
                      </a:cxn>
                      <a:cxn ang="0">
                        <a:pos x="40" y="16"/>
                      </a:cxn>
                      <a:cxn ang="0">
                        <a:pos x="42" y="18"/>
                      </a:cxn>
                      <a:cxn ang="0">
                        <a:pos x="43" y="19"/>
                      </a:cxn>
                      <a:cxn ang="0">
                        <a:pos x="45" y="21"/>
                      </a:cxn>
                      <a:cxn ang="0">
                        <a:pos x="47" y="23"/>
                      </a:cxn>
                      <a:cxn ang="0">
                        <a:pos x="48" y="24"/>
                      </a:cxn>
                      <a:cxn ang="0">
                        <a:pos x="50" y="26"/>
                      </a:cxn>
                      <a:cxn ang="0">
                        <a:pos x="51" y="28"/>
                      </a:cxn>
                      <a:cxn ang="0">
                        <a:pos x="53" y="30"/>
                      </a:cxn>
                      <a:cxn ang="0">
                        <a:pos x="54" y="32"/>
                      </a:cxn>
                      <a:cxn ang="0">
                        <a:pos x="55" y="34"/>
                      </a:cxn>
                      <a:cxn ang="0">
                        <a:pos x="56" y="36"/>
                      </a:cxn>
                      <a:cxn ang="0">
                        <a:pos x="57" y="38"/>
                      </a:cxn>
                      <a:cxn ang="0">
                        <a:pos x="59" y="40"/>
                      </a:cxn>
                    </a:cxnLst>
                    <a:rect l="0" t="0" r="r" b="b"/>
                    <a:pathLst>
                      <a:path w="60" h="41">
                        <a:moveTo>
                          <a:pt x="0" y="0"/>
                        </a:moveTo>
                        <a:lnTo>
                          <a:pt x="5" y="1"/>
                        </a:lnTo>
                        <a:lnTo>
                          <a:pt x="7" y="1"/>
                        </a:lnTo>
                        <a:lnTo>
                          <a:pt x="9" y="2"/>
                        </a:lnTo>
                        <a:lnTo>
                          <a:pt x="11" y="2"/>
                        </a:lnTo>
                        <a:lnTo>
                          <a:pt x="14" y="2"/>
                        </a:lnTo>
                        <a:lnTo>
                          <a:pt x="16" y="3"/>
                        </a:lnTo>
                        <a:lnTo>
                          <a:pt x="18" y="4"/>
                        </a:lnTo>
                        <a:lnTo>
                          <a:pt x="21" y="5"/>
                        </a:lnTo>
                        <a:lnTo>
                          <a:pt x="23" y="6"/>
                        </a:lnTo>
                        <a:lnTo>
                          <a:pt x="25" y="6"/>
                        </a:lnTo>
                        <a:lnTo>
                          <a:pt x="27" y="8"/>
                        </a:lnTo>
                        <a:lnTo>
                          <a:pt x="29" y="8"/>
                        </a:lnTo>
                        <a:lnTo>
                          <a:pt x="31" y="10"/>
                        </a:lnTo>
                        <a:lnTo>
                          <a:pt x="33" y="11"/>
                        </a:lnTo>
                        <a:lnTo>
                          <a:pt x="35" y="12"/>
                        </a:lnTo>
                        <a:lnTo>
                          <a:pt x="37" y="14"/>
                        </a:lnTo>
                        <a:lnTo>
                          <a:pt x="38" y="15"/>
                        </a:lnTo>
                        <a:lnTo>
                          <a:pt x="40" y="16"/>
                        </a:lnTo>
                        <a:lnTo>
                          <a:pt x="42" y="18"/>
                        </a:lnTo>
                        <a:lnTo>
                          <a:pt x="43" y="19"/>
                        </a:lnTo>
                        <a:lnTo>
                          <a:pt x="45" y="21"/>
                        </a:lnTo>
                        <a:lnTo>
                          <a:pt x="47" y="23"/>
                        </a:lnTo>
                        <a:lnTo>
                          <a:pt x="48" y="24"/>
                        </a:lnTo>
                        <a:lnTo>
                          <a:pt x="50" y="26"/>
                        </a:lnTo>
                        <a:lnTo>
                          <a:pt x="51" y="28"/>
                        </a:lnTo>
                        <a:lnTo>
                          <a:pt x="53" y="30"/>
                        </a:lnTo>
                        <a:lnTo>
                          <a:pt x="54" y="32"/>
                        </a:lnTo>
                        <a:lnTo>
                          <a:pt x="55" y="34"/>
                        </a:lnTo>
                        <a:lnTo>
                          <a:pt x="56" y="36"/>
                        </a:lnTo>
                        <a:lnTo>
                          <a:pt x="57" y="38"/>
                        </a:lnTo>
                        <a:lnTo>
                          <a:pt x="59" y="40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16" name="Freeform 231"/>
                  <p:cNvSpPr>
                    <a:spLocks/>
                  </p:cNvSpPr>
                  <p:nvPr/>
                </p:nvSpPr>
                <p:spPr bwMode="auto">
                  <a:xfrm>
                    <a:off x="1126" y="1713"/>
                    <a:ext cx="38" cy="1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" y="1"/>
                      </a:cxn>
                      <a:cxn ang="0">
                        <a:pos x="3" y="2"/>
                      </a:cxn>
                      <a:cxn ang="0">
                        <a:pos x="4" y="2"/>
                      </a:cxn>
                      <a:cxn ang="0">
                        <a:pos x="5" y="3"/>
                      </a:cxn>
                      <a:cxn ang="0">
                        <a:pos x="6" y="3"/>
                      </a:cxn>
                      <a:cxn ang="0">
                        <a:pos x="7" y="4"/>
                      </a:cxn>
                      <a:cxn ang="0">
                        <a:pos x="8" y="5"/>
                      </a:cxn>
                      <a:cxn ang="0">
                        <a:pos x="9" y="5"/>
                      </a:cxn>
                      <a:cxn ang="0">
                        <a:pos x="10" y="6"/>
                      </a:cxn>
                      <a:cxn ang="0">
                        <a:pos x="11" y="6"/>
                      </a:cxn>
                      <a:cxn ang="0">
                        <a:pos x="12" y="7"/>
                      </a:cxn>
                      <a:cxn ang="0">
                        <a:pos x="13" y="7"/>
                      </a:cxn>
                      <a:cxn ang="0">
                        <a:pos x="14" y="8"/>
                      </a:cxn>
                      <a:cxn ang="0">
                        <a:pos x="15" y="8"/>
                      </a:cxn>
                      <a:cxn ang="0">
                        <a:pos x="16" y="9"/>
                      </a:cxn>
                      <a:cxn ang="0">
                        <a:pos x="17" y="9"/>
                      </a:cxn>
                      <a:cxn ang="0">
                        <a:pos x="18" y="9"/>
                      </a:cxn>
                      <a:cxn ang="0">
                        <a:pos x="20" y="10"/>
                      </a:cxn>
                      <a:cxn ang="0">
                        <a:pos x="21" y="10"/>
                      </a:cxn>
                      <a:cxn ang="0">
                        <a:pos x="22" y="10"/>
                      </a:cxn>
                      <a:cxn ang="0">
                        <a:pos x="23" y="11"/>
                      </a:cxn>
                      <a:cxn ang="0">
                        <a:pos x="24" y="11"/>
                      </a:cxn>
                      <a:cxn ang="0">
                        <a:pos x="25" y="11"/>
                      </a:cxn>
                      <a:cxn ang="0">
                        <a:pos x="26" y="11"/>
                      </a:cxn>
                      <a:cxn ang="0">
                        <a:pos x="28" y="11"/>
                      </a:cxn>
                      <a:cxn ang="0">
                        <a:pos x="29" y="12"/>
                      </a:cxn>
                      <a:cxn ang="0">
                        <a:pos x="30" y="12"/>
                      </a:cxn>
                      <a:cxn ang="0">
                        <a:pos x="31" y="12"/>
                      </a:cxn>
                      <a:cxn ang="0">
                        <a:pos x="32" y="12"/>
                      </a:cxn>
                      <a:cxn ang="0">
                        <a:pos x="34" y="12"/>
                      </a:cxn>
                      <a:cxn ang="0">
                        <a:pos x="35" y="12"/>
                      </a:cxn>
                      <a:cxn ang="0">
                        <a:pos x="35" y="12"/>
                      </a:cxn>
                      <a:cxn ang="0">
                        <a:pos x="35" y="12"/>
                      </a:cxn>
                      <a:cxn ang="0">
                        <a:pos x="35" y="12"/>
                      </a:cxn>
                      <a:cxn ang="0">
                        <a:pos x="35" y="12"/>
                      </a:cxn>
                      <a:cxn ang="0">
                        <a:pos x="35" y="12"/>
                      </a:cxn>
                      <a:cxn ang="0">
                        <a:pos x="35" y="12"/>
                      </a:cxn>
                      <a:cxn ang="0">
                        <a:pos x="35" y="12"/>
                      </a:cxn>
                      <a:cxn ang="0">
                        <a:pos x="35" y="12"/>
                      </a:cxn>
                      <a:cxn ang="0">
                        <a:pos x="35" y="12"/>
                      </a:cxn>
                      <a:cxn ang="0">
                        <a:pos x="35" y="12"/>
                      </a:cxn>
                      <a:cxn ang="0">
                        <a:pos x="36" y="12"/>
                      </a:cxn>
                      <a:cxn ang="0">
                        <a:pos x="36" y="12"/>
                      </a:cxn>
                      <a:cxn ang="0">
                        <a:pos x="36" y="12"/>
                      </a:cxn>
                      <a:cxn ang="0">
                        <a:pos x="36" y="12"/>
                      </a:cxn>
                      <a:cxn ang="0">
                        <a:pos x="36" y="12"/>
                      </a:cxn>
                      <a:cxn ang="0">
                        <a:pos x="36" y="12"/>
                      </a:cxn>
                      <a:cxn ang="0">
                        <a:pos x="36" y="12"/>
                      </a:cxn>
                      <a:cxn ang="0">
                        <a:pos x="36" y="12"/>
                      </a:cxn>
                      <a:cxn ang="0">
                        <a:pos x="36" y="12"/>
                      </a:cxn>
                      <a:cxn ang="0">
                        <a:pos x="36" y="12"/>
                      </a:cxn>
                      <a:cxn ang="0">
                        <a:pos x="36" y="12"/>
                      </a:cxn>
                      <a:cxn ang="0">
                        <a:pos x="36" y="12"/>
                      </a:cxn>
                      <a:cxn ang="0">
                        <a:pos x="36" y="12"/>
                      </a:cxn>
                      <a:cxn ang="0">
                        <a:pos x="36" y="12"/>
                      </a:cxn>
                      <a:cxn ang="0">
                        <a:pos x="36" y="12"/>
                      </a:cxn>
                      <a:cxn ang="0">
                        <a:pos x="36" y="12"/>
                      </a:cxn>
                      <a:cxn ang="0">
                        <a:pos x="36" y="12"/>
                      </a:cxn>
                      <a:cxn ang="0">
                        <a:pos x="36" y="12"/>
                      </a:cxn>
                      <a:cxn ang="0">
                        <a:pos x="36" y="12"/>
                      </a:cxn>
                      <a:cxn ang="0">
                        <a:pos x="36" y="12"/>
                      </a:cxn>
                      <a:cxn ang="0">
                        <a:pos x="37" y="12"/>
                      </a:cxn>
                    </a:cxnLst>
                    <a:rect l="0" t="0" r="r" b="b"/>
                    <a:pathLst>
                      <a:path w="38" h="13">
                        <a:moveTo>
                          <a:pt x="0" y="0"/>
                        </a:moveTo>
                        <a:lnTo>
                          <a:pt x="2" y="1"/>
                        </a:lnTo>
                        <a:lnTo>
                          <a:pt x="3" y="2"/>
                        </a:lnTo>
                        <a:lnTo>
                          <a:pt x="4" y="2"/>
                        </a:lnTo>
                        <a:lnTo>
                          <a:pt x="5" y="3"/>
                        </a:lnTo>
                        <a:lnTo>
                          <a:pt x="6" y="3"/>
                        </a:lnTo>
                        <a:lnTo>
                          <a:pt x="7" y="4"/>
                        </a:lnTo>
                        <a:lnTo>
                          <a:pt x="8" y="5"/>
                        </a:lnTo>
                        <a:lnTo>
                          <a:pt x="9" y="5"/>
                        </a:lnTo>
                        <a:lnTo>
                          <a:pt x="10" y="6"/>
                        </a:lnTo>
                        <a:lnTo>
                          <a:pt x="11" y="6"/>
                        </a:lnTo>
                        <a:lnTo>
                          <a:pt x="12" y="7"/>
                        </a:lnTo>
                        <a:lnTo>
                          <a:pt x="13" y="7"/>
                        </a:lnTo>
                        <a:lnTo>
                          <a:pt x="14" y="8"/>
                        </a:lnTo>
                        <a:lnTo>
                          <a:pt x="15" y="8"/>
                        </a:lnTo>
                        <a:lnTo>
                          <a:pt x="16" y="9"/>
                        </a:lnTo>
                        <a:lnTo>
                          <a:pt x="17" y="9"/>
                        </a:lnTo>
                        <a:lnTo>
                          <a:pt x="18" y="9"/>
                        </a:lnTo>
                        <a:lnTo>
                          <a:pt x="20" y="10"/>
                        </a:lnTo>
                        <a:lnTo>
                          <a:pt x="21" y="10"/>
                        </a:lnTo>
                        <a:lnTo>
                          <a:pt x="22" y="10"/>
                        </a:lnTo>
                        <a:lnTo>
                          <a:pt x="23" y="11"/>
                        </a:lnTo>
                        <a:lnTo>
                          <a:pt x="24" y="11"/>
                        </a:lnTo>
                        <a:lnTo>
                          <a:pt x="25" y="11"/>
                        </a:lnTo>
                        <a:lnTo>
                          <a:pt x="26" y="11"/>
                        </a:lnTo>
                        <a:lnTo>
                          <a:pt x="28" y="11"/>
                        </a:lnTo>
                        <a:lnTo>
                          <a:pt x="29" y="12"/>
                        </a:lnTo>
                        <a:lnTo>
                          <a:pt x="30" y="12"/>
                        </a:lnTo>
                        <a:lnTo>
                          <a:pt x="31" y="12"/>
                        </a:lnTo>
                        <a:lnTo>
                          <a:pt x="32" y="12"/>
                        </a:lnTo>
                        <a:lnTo>
                          <a:pt x="34" y="12"/>
                        </a:lnTo>
                        <a:lnTo>
                          <a:pt x="35" y="12"/>
                        </a:lnTo>
                        <a:lnTo>
                          <a:pt x="35" y="12"/>
                        </a:lnTo>
                        <a:lnTo>
                          <a:pt x="35" y="12"/>
                        </a:lnTo>
                        <a:lnTo>
                          <a:pt x="35" y="12"/>
                        </a:lnTo>
                        <a:lnTo>
                          <a:pt x="35" y="12"/>
                        </a:lnTo>
                        <a:lnTo>
                          <a:pt x="35" y="12"/>
                        </a:lnTo>
                        <a:lnTo>
                          <a:pt x="35" y="12"/>
                        </a:lnTo>
                        <a:lnTo>
                          <a:pt x="35" y="12"/>
                        </a:lnTo>
                        <a:lnTo>
                          <a:pt x="35" y="12"/>
                        </a:lnTo>
                        <a:lnTo>
                          <a:pt x="35" y="12"/>
                        </a:lnTo>
                        <a:lnTo>
                          <a:pt x="35" y="12"/>
                        </a:lnTo>
                        <a:lnTo>
                          <a:pt x="36" y="12"/>
                        </a:lnTo>
                        <a:lnTo>
                          <a:pt x="36" y="12"/>
                        </a:lnTo>
                        <a:lnTo>
                          <a:pt x="36" y="12"/>
                        </a:lnTo>
                        <a:lnTo>
                          <a:pt x="36" y="12"/>
                        </a:lnTo>
                        <a:lnTo>
                          <a:pt x="36" y="12"/>
                        </a:lnTo>
                        <a:lnTo>
                          <a:pt x="36" y="12"/>
                        </a:lnTo>
                        <a:lnTo>
                          <a:pt x="36" y="12"/>
                        </a:lnTo>
                        <a:lnTo>
                          <a:pt x="36" y="12"/>
                        </a:lnTo>
                        <a:lnTo>
                          <a:pt x="36" y="12"/>
                        </a:lnTo>
                        <a:lnTo>
                          <a:pt x="36" y="12"/>
                        </a:lnTo>
                        <a:lnTo>
                          <a:pt x="36" y="12"/>
                        </a:lnTo>
                        <a:lnTo>
                          <a:pt x="36" y="12"/>
                        </a:lnTo>
                        <a:lnTo>
                          <a:pt x="36" y="12"/>
                        </a:lnTo>
                        <a:lnTo>
                          <a:pt x="36" y="12"/>
                        </a:lnTo>
                        <a:lnTo>
                          <a:pt x="36" y="12"/>
                        </a:lnTo>
                        <a:lnTo>
                          <a:pt x="36" y="12"/>
                        </a:lnTo>
                        <a:lnTo>
                          <a:pt x="36" y="12"/>
                        </a:lnTo>
                        <a:lnTo>
                          <a:pt x="36" y="12"/>
                        </a:lnTo>
                        <a:lnTo>
                          <a:pt x="36" y="12"/>
                        </a:lnTo>
                        <a:lnTo>
                          <a:pt x="36" y="12"/>
                        </a:lnTo>
                        <a:lnTo>
                          <a:pt x="37" y="12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17" name="Freeform 232"/>
                  <p:cNvSpPr>
                    <a:spLocks/>
                  </p:cNvSpPr>
                  <p:nvPr/>
                </p:nvSpPr>
                <p:spPr bwMode="auto">
                  <a:xfrm>
                    <a:off x="1164" y="1722"/>
                    <a:ext cx="9" cy="7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3" y="0"/>
                      </a:cxn>
                      <a:cxn ang="0">
                        <a:pos x="3" y="0"/>
                      </a:cxn>
                      <a:cxn ang="0">
                        <a:pos x="4" y="0"/>
                      </a:cxn>
                      <a:cxn ang="0">
                        <a:pos x="4" y="0"/>
                      </a:cxn>
                      <a:cxn ang="0">
                        <a:pos x="4" y="0"/>
                      </a:cxn>
                      <a:cxn ang="0">
                        <a:pos x="5" y="0"/>
                      </a:cxn>
                      <a:cxn ang="0">
                        <a:pos x="5" y="0"/>
                      </a:cxn>
                      <a:cxn ang="0">
                        <a:pos x="5" y="1"/>
                      </a:cxn>
                      <a:cxn ang="0">
                        <a:pos x="6" y="1"/>
                      </a:cxn>
                      <a:cxn ang="0">
                        <a:pos x="6" y="1"/>
                      </a:cxn>
                      <a:cxn ang="0">
                        <a:pos x="6" y="2"/>
                      </a:cxn>
                      <a:cxn ang="0">
                        <a:pos x="6" y="2"/>
                      </a:cxn>
                      <a:cxn ang="0">
                        <a:pos x="7" y="2"/>
                      </a:cxn>
                      <a:cxn ang="0">
                        <a:pos x="7" y="2"/>
                      </a:cxn>
                      <a:cxn ang="0">
                        <a:pos x="7" y="3"/>
                      </a:cxn>
                      <a:cxn ang="0">
                        <a:pos x="7" y="3"/>
                      </a:cxn>
                      <a:cxn ang="0">
                        <a:pos x="7" y="4"/>
                      </a:cxn>
                      <a:cxn ang="0">
                        <a:pos x="7" y="4"/>
                      </a:cxn>
                      <a:cxn ang="0">
                        <a:pos x="8" y="4"/>
                      </a:cxn>
                      <a:cxn ang="0">
                        <a:pos x="8" y="4"/>
                      </a:cxn>
                      <a:cxn ang="0">
                        <a:pos x="8" y="4"/>
                      </a:cxn>
                      <a:cxn ang="0">
                        <a:pos x="8" y="4"/>
                      </a:cxn>
                      <a:cxn ang="0">
                        <a:pos x="8" y="5"/>
                      </a:cxn>
                      <a:cxn ang="0">
                        <a:pos x="8" y="5"/>
                      </a:cxn>
                      <a:cxn ang="0">
                        <a:pos x="8" y="5"/>
                      </a:cxn>
                      <a:cxn ang="0">
                        <a:pos x="8" y="5"/>
                      </a:cxn>
                      <a:cxn ang="0">
                        <a:pos x="8" y="5"/>
                      </a:cxn>
                      <a:cxn ang="0">
                        <a:pos x="8" y="5"/>
                      </a:cxn>
                      <a:cxn ang="0">
                        <a:pos x="8" y="5"/>
                      </a:cxn>
                      <a:cxn ang="0">
                        <a:pos x="8" y="5"/>
                      </a:cxn>
                      <a:cxn ang="0">
                        <a:pos x="8" y="5"/>
                      </a:cxn>
                      <a:cxn ang="0">
                        <a:pos x="8" y="5"/>
                      </a:cxn>
                      <a:cxn ang="0">
                        <a:pos x="8" y="5"/>
                      </a:cxn>
                      <a:cxn ang="0">
                        <a:pos x="8" y="6"/>
                      </a:cxn>
                    </a:cxnLst>
                    <a:rect l="0" t="0" r="r" b="b"/>
                    <a:pathLst>
                      <a:path w="9" h="7">
                        <a:moveTo>
                          <a:pt x="0" y="3"/>
                        </a:moveTo>
                        <a:lnTo>
                          <a:pt x="0" y="3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  <a:lnTo>
                          <a:pt x="5" y="0"/>
                        </a:lnTo>
                        <a:lnTo>
                          <a:pt x="5" y="0"/>
                        </a:lnTo>
                        <a:lnTo>
                          <a:pt x="5" y="1"/>
                        </a:lnTo>
                        <a:lnTo>
                          <a:pt x="5" y="1"/>
                        </a:lnTo>
                        <a:lnTo>
                          <a:pt x="6" y="1"/>
                        </a:lnTo>
                        <a:lnTo>
                          <a:pt x="6" y="1"/>
                        </a:lnTo>
                        <a:lnTo>
                          <a:pt x="6" y="1"/>
                        </a:lnTo>
                        <a:lnTo>
                          <a:pt x="6" y="1"/>
                        </a:lnTo>
                        <a:lnTo>
                          <a:pt x="6" y="1"/>
                        </a:lnTo>
                        <a:lnTo>
                          <a:pt x="6" y="2"/>
                        </a:lnTo>
                        <a:lnTo>
                          <a:pt x="6" y="2"/>
                        </a:lnTo>
                        <a:lnTo>
                          <a:pt x="6" y="2"/>
                        </a:lnTo>
                        <a:lnTo>
                          <a:pt x="7" y="2"/>
                        </a:lnTo>
                        <a:lnTo>
                          <a:pt x="7" y="2"/>
                        </a:lnTo>
                        <a:lnTo>
                          <a:pt x="7" y="2"/>
                        </a:lnTo>
                        <a:lnTo>
                          <a:pt x="7" y="2"/>
                        </a:lnTo>
                        <a:lnTo>
                          <a:pt x="7" y="2"/>
                        </a:lnTo>
                        <a:lnTo>
                          <a:pt x="7" y="3"/>
                        </a:lnTo>
                        <a:lnTo>
                          <a:pt x="7" y="3"/>
                        </a:lnTo>
                        <a:lnTo>
                          <a:pt x="7" y="3"/>
                        </a:lnTo>
                        <a:lnTo>
                          <a:pt x="7" y="3"/>
                        </a:lnTo>
                        <a:lnTo>
                          <a:pt x="7" y="4"/>
                        </a:lnTo>
                        <a:lnTo>
                          <a:pt x="7" y="4"/>
                        </a:lnTo>
                        <a:lnTo>
                          <a:pt x="7" y="4"/>
                        </a:lnTo>
                        <a:lnTo>
                          <a:pt x="8" y="4"/>
                        </a:lnTo>
                        <a:lnTo>
                          <a:pt x="8" y="4"/>
                        </a:lnTo>
                        <a:lnTo>
                          <a:pt x="8" y="4"/>
                        </a:lnTo>
                        <a:lnTo>
                          <a:pt x="8" y="4"/>
                        </a:lnTo>
                        <a:lnTo>
                          <a:pt x="8" y="4"/>
                        </a:lnTo>
                        <a:lnTo>
                          <a:pt x="8" y="4"/>
                        </a:lnTo>
                        <a:lnTo>
                          <a:pt x="8" y="4"/>
                        </a:lnTo>
                        <a:lnTo>
                          <a:pt x="8" y="4"/>
                        </a:lnTo>
                        <a:lnTo>
                          <a:pt x="8" y="4"/>
                        </a:lnTo>
                        <a:lnTo>
                          <a:pt x="8" y="5"/>
                        </a:lnTo>
                        <a:lnTo>
                          <a:pt x="8" y="5"/>
                        </a:lnTo>
                        <a:lnTo>
                          <a:pt x="8" y="5"/>
                        </a:lnTo>
                        <a:lnTo>
                          <a:pt x="8" y="5"/>
                        </a:lnTo>
                        <a:lnTo>
                          <a:pt x="8" y="5"/>
                        </a:lnTo>
                        <a:lnTo>
                          <a:pt x="8" y="5"/>
                        </a:lnTo>
                        <a:lnTo>
                          <a:pt x="8" y="5"/>
                        </a:lnTo>
                        <a:lnTo>
                          <a:pt x="8" y="5"/>
                        </a:lnTo>
                        <a:lnTo>
                          <a:pt x="8" y="5"/>
                        </a:lnTo>
                        <a:lnTo>
                          <a:pt x="8" y="5"/>
                        </a:lnTo>
                        <a:lnTo>
                          <a:pt x="8" y="5"/>
                        </a:lnTo>
                        <a:lnTo>
                          <a:pt x="8" y="5"/>
                        </a:lnTo>
                        <a:lnTo>
                          <a:pt x="8" y="5"/>
                        </a:lnTo>
                        <a:lnTo>
                          <a:pt x="8" y="5"/>
                        </a:lnTo>
                        <a:lnTo>
                          <a:pt x="8" y="5"/>
                        </a:lnTo>
                        <a:lnTo>
                          <a:pt x="8" y="5"/>
                        </a:lnTo>
                        <a:lnTo>
                          <a:pt x="8" y="5"/>
                        </a:lnTo>
                        <a:lnTo>
                          <a:pt x="8" y="5"/>
                        </a:lnTo>
                        <a:lnTo>
                          <a:pt x="8" y="5"/>
                        </a:lnTo>
                        <a:lnTo>
                          <a:pt x="8" y="5"/>
                        </a:lnTo>
                        <a:lnTo>
                          <a:pt x="8" y="5"/>
                        </a:lnTo>
                        <a:lnTo>
                          <a:pt x="8" y="5"/>
                        </a:lnTo>
                        <a:lnTo>
                          <a:pt x="8" y="6"/>
                        </a:lnTo>
                      </a:path>
                    </a:pathLst>
                  </a:custGeom>
                  <a:solidFill>
                    <a:srgbClr val="FFCCCC"/>
                  </a:solidFill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18" name="Freeform 233"/>
                  <p:cNvSpPr>
                    <a:spLocks/>
                  </p:cNvSpPr>
                  <p:nvPr/>
                </p:nvSpPr>
                <p:spPr bwMode="auto">
                  <a:xfrm>
                    <a:off x="1117" y="1728"/>
                    <a:ext cx="56" cy="11"/>
                  </a:xfrm>
                  <a:custGeom>
                    <a:avLst/>
                    <a:gdLst/>
                    <a:ahLst/>
                    <a:cxnLst>
                      <a:cxn ang="0">
                        <a:pos x="55" y="0"/>
                      </a:cxn>
                      <a:cxn ang="0">
                        <a:pos x="53" y="1"/>
                      </a:cxn>
                      <a:cxn ang="0">
                        <a:pos x="51" y="1"/>
                      </a:cxn>
                      <a:cxn ang="0">
                        <a:pos x="51" y="2"/>
                      </a:cxn>
                      <a:cxn ang="0">
                        <a:pos x="49" y="2"/>
                      </a:cxn>
                      <a:cxn ang="0">
                        <a:pos x="49" y="3"/>
                      </a:cxn>
                      <a:cxn ang="0">
                        <a:pos x="47" y="3"/>
                      </a:cxn>
                      <a:cxn ang="0">
                        <a:pos x="47" y="4"/>
                      </a:cxn>
                      <a:cxn ang="0">
                        <a:pos x="45" y="4"/>
                      </a:cxn>
                      <a:cxn ang="0">
                        <a:pos x="45" y="5"/>
                      </a:cxn>
                      <a:cxn ang="0">
                        <a:pos x="43" y="5"/>
                      </a:cxn>
                      <a:cxn ang="0">
                        <a:pos x="43" y="6"/>
                      </a:cxn>
                      <a:cxn ang="0">
                        <a:pos x="41" y="6"/>
                      </a:cxn>
                      <a:cxn ang="0">
                        <a:pos x="40" y="6"/>
                      </a:cxn>
                      <a:cxn ang="0">
                        <a:pos x="39" y="7"/>
                      </a:cxn>
                      <a:cxn ang="0">
                        <a:pos x="38" y="7"/>
                      </a:cxn>
                      <a:cxn ang="0">
                        <a:pos x="37" y="8"/>
                      </a:cxn>
                      <a:cxn ang="0">
                        <a:pos x="36" y="8"/>
                      </a:cxn>
                      <a:cxn ang="0">
                        <a:pos x="35" y="8"/>
                      </a:cxn>
                      <a:cxn ang="0">
                        <a:pos x="34" y="8"/>
                      </a:cxn>
                      <a:cxn ang="0">
                        <a:pos x="33" y="8"/>
                      </a:cxn>
                      <a:cxn ang="0">
                        <a:pos x="32" y="9"/>
                      </a:cxn>
                      <a:cxn ang="0">
                        <a:pos x="31" y="9"/>
                      </a:cxn>
                      <a:cxn ang="0">
                        <a:pos x="29" y="9"/>
                      </a:cxn>
                      <a:cxn ang="0">
                        <a:pos x="28" y="9"/>
                      </a:cxn>
                      <a:cxn ang="0">
                        <a:pos x="27" y="10"/>
                      </a:cxn>
                      <a:cxn ang="0">
                        <a:pos x="26" y="10"/>
                      </a:cxn>
                      <a:cxn ang="0">
                        <a:pos x="25" y="10"/>
                      </a:cxn>
                      <a:cxn ang="0">
                        <a:pos x="23" y="10"/>
                      </a:cxn>
                      <a:cxn ang="0">
                        <a:pos x="22" y="10"/>
                      </a:cxn>
                      <a:cxn ang="0">
                        <a:pos x="21" y="10"/>
                      </a:cxn>
                      <a:cxn ang="0">
                        <a:pos x="20" y="10"/>
                      </a:cxn>
                      <a:cxn ang="0">
                        <a:pos x="19" y="10"/>
                      </a:cxn>
                      <a:cxn ang="0">
                        <a:pos x="18" y="10"/>
                      </a:cxn>
                      <a:cxn ang="0">
                        <a:pos x="17" y="10"/>
                      </a:cxn>
                      <a:cxn ang="0">
                        <a:pos x="17" y="10"/>
                      </a:cxn>
                      <a:cxn ang="0">
                        <a:pos x="16" y="10"/>
                      </a:cxn>
                      <a:cxn ang="0">
                        <a:pos x="15" y="10"/>
                      </a:cxn>
                      <a:cxn ang="0">
                        <a:pos x="15" y="10"/>
                      </a:cxn>
                      <a:cxn ang="0">
                        <a:pos x="14" y="10"/>
                      </a:cxn>
                      <a:cxn ang="0">
                        <a:pos x="13" y="10"/>
                      </a:cxn>
                      <a:cxn ang="0">
                        <a:pos x="13" y="9"/>
                      </a:cxn>
                      <a:cxn ang="0">
                        <a:pos x="12" y="9"/>
                      </a:cxn>
                      <a:cxn ang="0">
                        <a:pos x="11" y="9"/>
                      </a:cxn>
                      <a:cxn ang="0">
                        <a:pos x="11" y="9"/>
                      </a:cxn>
                      <a:cxn ang="0">
                        <a:pos x="10" y="9"/>
                      </a:cxn>
                      <a:cxn ang="0">
                        <a:pos x="10" y="9"/>
                      </a:cxn>
                      <a:cxn ang="0">
                        <a:pos x="9" y="9"/>
                      </a:cxn>
                      <a:cxn ang="0">
                        <a:pos x="9" y="9"/>
                      </a:cxn>
                      <a:cxn ang="0">
                        <a:pos x="8" y="8"/>
                      </a:cxn>
                      <a:cxn ang="0">
                        <a:pos x="7" y="8"/>
                      </a:cxn>
                      <a:cxn ang="0">
                        <a:pos x="7" y="8"/>
                      </a:cxn>
                      <a:cxn ang="0">
                        <a:pos x="6" y="8"/>
                      </a:cxn>
                      <a:cxn ang="0">
                        <a:pos x="5" y="8"/>
                      </a:cxn>
                      <a:cxn ang="0">
                        <a:pos x="5" y="8"/>
                      </a:cxn>
                      <a:cxn ang="0">
                        <a:pos x="4" y="8"/>
                      </a:cxn>
                      <a:cxn ang="0">
                        <a:pos x="4" y="8"/>
                      </a:cxn>
                      <a:cxn ang="0">
                        <a:pos x="3" y="7"/>
                      </a:cxn>
                      <a:cxn ang="0">
                        <a:pos x="3" y="7"/>
                      </a:cxn>
                      <a:cxn ang="0">
                        <a:pos x="2" y="7"/>
                      </a:cxn>
                      <a:cxn ang="0">
                        <a:pos x="1" y="7"/>
                      </a:cxn>
                      <a:cxn ang="0">
                        <a:pos x="1" y="6"/>
                      </a:cxn>
                      <a:cxn ang="0">
                        <a:pos x="0" y="6"/>
                      </a:cxn>
                    </a:cxnLst>
                    <a:rect l="0" t="0" r="r" b="b"/>
                    <a:pathLst>
                      <a:path w="56" h="11">
                        <a:moveTo>
                          <a:pt x="55" y="0"/>
                        </a:moveTo>
                        <a:lnTo>
                          <a:pt x="53" y="1"/>
                        </a:lnTo>
                        <a:lnTo>
                          <a:pt x="51" y="1"/>
                        </a:lnTo>
                        <a:lnTo>
                          <a:pt x="51" y="2"/>
                        </a:lnTo>
                        <a:lnTo>
                          <a:pt x="49" y="2"/>
                        </a:lnTo>
                        <a:lnTo>
                          <a:pt x="49" y="3"/>
                        </a:lnTo>
                        <a:lnTo>
                          <a:pt x="47" y="3"/>
                        </a:lnTo>
                        <a:lnTo>
                          <a:pt x="47" y="4"/>
                        </a:lnTo>
                        <a:lnTo>
                          <a:pt x="45" y="4"/>
                        </a:lnTo>
                        <a:lnTo>
                          <a:pt x="45" y="5"/>
                        </a:lnTo>
                        <a:lnTo>
                          <a:pt x="43" y="5"/>
                        </a:lnTo>
                        <a:lnTo>
                          <a:pt x="43" y="6"/>
                        </a:lnTo>
                        <a:lnTo>
                          <a:pt x="41" y="6"/>
                        </a:lnTo>
                        <a:lnTo>
                          <a:pt x="40" y="6"/>
                        </a:lnTo>
                        <a:lnTo>
                          <a:pt x="39" y="7"/>
                        </a:lnTo>
                        <a:lnTo>
                          <a:pt x="38" y="7"/>
                        </a:lnTo>
                        <a:lnTo>
                          <a:pt x="37" y="8"/>
                        </a:lnTo>
                        <a:lnTo>
                          <a:pt x="36" y="8"/>
                        </a:lnTo>
                        <a:lnTo>
                          <a:pt x="35" y="8"/>
                        </a:lnTo>
                        <a:lnTo>
                          <a:pt x="34" y="8"/>
                        </a:lnTo>
                        <a:lnTo>
                          <a:pt x="33" y="8"/>
                        </a:lnTo>
                        <a:lnTo>
                          <a:pt x="32" y="9"/>
                        </a:lnTo>
                        <a:lnTo>
                          <a:pt x="31" y="9"/>
                        </a:lnTo>
                        <a:lnTo>
                          <a:pt x="29" y="9"/>
                        </a:lnTo>
                        <a:lnTo>
                          <a:pt x="28" y="9"/>
                        </a:lnTo>
                        <a:lnTo>
                          <a:pt x="27" y="10"/>
                        </a:lnTo>
                        <a:lnTo>
                          <a:pt x="26" y="10"/>
                        </a:lnTo>
                        <a:lnTo>
                          <a:pt x="25" y="10"/>
                        </a:lnTo>
                        <a:lnTo>
                          <a:pt x="23" y="10"/>
                        </a:lnTo>
                        <a:lnTo>
                          <a:pt x="22" y="10"/>
                        </a:lnTo>
                        <a:lnTo>
                          <a:pt x="21" y="10"/>
                        </a:lnTo>
                        <a:lnTo>
                          <a:pt x="20" y="10"/>
                        </a:lnTo>
                        <a:lnTo>
                          <a:pt x="19" y="10"/>
                        </a:lnTo>
                        <a:lnTo>
                          <a:pt x="18" y="10"/>
                        </a:lnTo>
                        <a:lnTo>
                          <a:pt x="17" y="10"/>
                        </a:lnTo>
                        <a:lnTo>
                          <a:pt x="17" y="10"/>
                        </a:lnTo>
                        <a:lnTo>
                          <a:pt x="16" y="10"/>
                        </a:lnTo>
                        <a:lnTo>
                          <a:pt x="15" y="10"/>
                        </a:lnTo>
                        <a:lnTo>
                          <a:pt x="15" y="10"/>
                        </a:lnTo>
                        <a:lnTo>
                          <a:pt x="14" y="10"/>
                        </a:lnTo>
                        <a:lnTo>
                          <a:pt x="13" y="10"/>
                        </a:lnTo>
                        <a:lnTo>
                          <a:pt x="13" y="9"/>
                        </a:lnTo>
                        <a:lnTo>
                          <a:pt x="12" y="9"/>
                        </a:lnTo>
                        <a:lnTo>
                          <a:pt x="11" y="9"/>
                        </a:lnTo>
                        <a:lnTo>
                          <a:pt x="11" y="9"/>
                        </a:lnTo>
                        <a:lnTo>
                          <a:pt x="10" y="9"/>
                        </a:lnTo>
                        <a:lnTo>
                          <a:pt x="10" y="9"/>
                        </a:lnTo>
                        <a:lnTo>
                          <a:pt x="9" y="9"/>
                        </a:lnTo>
                        <a:lnTo>
                          <a:pt x="9" y="9"/>
                        </a:lnTo>
                        <a:lnTo>
                          <a:pt x="8" y="8"/>
                        </a:lnTo>
                        <a:lnTo>
                          <a:pt x="7" y="8"/>
                        </a:lnTo>
                        <a:lnTo>
                          <a:pt x="7" y="8"/>
                        </a:lnTo>
                        <a:lnTo>
                          <a:pt x="6" y="8"/>
                        </a:lnTo>
                        <a:lnTo>
                          <a:pt x="5" y="8"/>
                        </a:lnTo>
                        <a:lnTo>
                          <a:pt x="5" y="8"/>
                        </a:lnTo>
                        <a:lnTo>
                          <a:pt x="4" y="8"/>
                        </a:lnTo>
                        <a:lnTo>
                          <a:pt x="4" y="8"/>
                        </a:lnTo>
                        <a:lnTo>
                          <a:pt x="3" y="7"/>
                        </a:lnTo>
                        <a:lnTo>
                          <a:pt x="3" y="7"/>
                        </a:lnTo>
                        <a:lnTo>
                          <a:pt x="2" y="7"/>
                        </a:lnTo>
                        <a:lnTo>
                          <a:pt x="1" y="7"/>
                        </a:lnTo>
                        <a:lnTo>
                          <a:pt x="1" y="6"/>
                        </a:lnTo>
                        <a:lnTo>
                          <a:pt x="0" y="6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19" name="Freeform 234"/>
                  <p:cNvSpPr>
                    <a:spLocks/>
                  </p:cNvSpPr>
                  <p:nvPr/>
                </p:nvSpPr>
                <p:spPr bwMode="auto">
                  <a:xfrm>
                    <a:off x="1034" y="1730"/>
                    <a:ext cx="132" cy="30"/>
                  </a:xfrm>
                  <a:custGeom>
                    <a:avLst/>
                    <a:gdLst/>
                    <a:ahLst/>
                    <a:cxnLst>
                      <a:cxn ang="0">
                        <a:pos x="131" y="0"/>
                      </a:cxn>
                      <a:cxn ang="0">
                        <a:pos x="125" y="4"/>
                      </a:cxn>
                      <a:cxn ang="0">
                        <a:pos x="122" y="5"/>
                      </a:cxn>
                      <a:cxn ang="0">
                        <a:pos x="120" y="6"/>
                      </a:cxn>
                      <a:cxn ang="0">
                        <a:pos x="117" y="8"/>
                      </a:cxn>
                      <a:cxn ang="0">
                        <a:pos x="114" y="10"/>
                      </a:cxn>
                      <a:cxn ang="0">
                        <a:pos x="111" y="11"/>
                      </a:cxn>
                      <a:cxn ang="0">
                        <a:pos x="108" y="12"/>
                      </a:cxn>
                      <a:cxn ang="0">
                        <a:pos x="105" y="14"/>
                      </a:cxn>
                      <a:cxn ang="0">
                        <a:pos x="102" y="15"/>
                      </a:cxn>
                      <a:cxn ang="0">
                        <a:pos x="99" y="16"/>
                      </a:cxn>
                      <a:cxn ang="0">
                        <a:pos x="96" y="17"/>
                      </a:cxn>
                      <a:cxn ang="0">
                        <a:pos x="92" y="18"/>
                      </a:cxn>
                      <a:cxn ang="0">
                        <a:pos x="89" y="19"/>
                      </a:cxn>
                      <a:cxn ang="0">
                        <a:pos x="86" y="20"/>
                      </a:cxn>
                      <a:cxn ang="0">
                        <a:pos x="83" y="21"/>
                      </a:cxn>
                      <a:cxn ang="0">
                        <a:pos x="80" y="22"/>
                      </a:cxn>
                      <a:cxn ang="0">
                        <a:pos x="76" y="23"/>
                      </a:cxn>
                      <a:cxn ang="0">
                        <a:pos x="73" y="24"/>
                      </a:cxn>
                      <a:cxn ang="0">
                        <a:pos x="70" y="24"/>
                      </a:cxn>
                      <a:cxn ang="0">
                        <a:pos x="67" y="25"/>
                      </a:cxn>
                      <a:cxn ang="0">
                        <a:pos x="64" y="26"/>
                      </a:cxn>
                      <a:cxn ang="0">
                        <a:pos x="60" y="26"/>
                      </a:cxn>
                      <a:cxn ang="0">
                        <a:pos x="57" y="27"/>
                      </a:cxn>
                      <a:cxn ang="0">
                        <a:pos x="54" y="27"/>
                      </a:cxn>
                      <a:cxn ang="0">
                        <a:pos x="50" y="28"/>
                      </a:cxn>
                      <a:cxn ang="0">
                        <a:pos x="47" y="28"/>
                      </a:cxn>
                      <a:cxn ang="0">
                        <a:pos x="43" y="28"/>
                      </a:cxn>
                      <a:cxn ang="0">
                        <a:pos x="40" y="28"/>
                      </a:cxn>
                      <a:cxn ang="0">
                        <a:pos x="36" y="28"/>
                      </a:cxn>
                      <a:cxn ang="0">
                        <a:pos x="33" y="28"/>
                      </a:cxn>
                      <a:cxn ang="0">
                        <a:pos x="30" y="29"/>
                      </a:cxn>
                      <a:cxn ang="0">
                        <a:pos x="28" y="28"/>
                      </a:cxn>
                      <a:cxn ang="0">
                        <a:pos x="26" y="28"/>
                      </a:cxn>
                      <a:cxn ang="0">
                        <a:pos x="26" y="28"/>
                      </a:cxn>
                      <a:cxn ang="0">
                        <a:pos x="25" y="28"/>
                      </a:cxn>
                      <a:cxn ang="0">
                        <a:pos x="24" y="28"/>
                      </a:cxn>
                      <a:cxn ang="0">
                        <a:pos x="23" y="28"/>
                      </a:cxn>
                      <a:cxn ang="0">
                        <a:pos x="22" y="28"/>
                      </a:cxn>
                      <a:cxn ang="0">
                        <a:pos x="21" y="28"/>
                      </a:cxn>
                      <a:cxn ang="0">
                        <a:pos x="20" y="28"/>
                      </a:cxn>
                      <a:cxn ang="0">
                        <a:pos x="19" y="28"/>
                      </a:cxn>
                      <a:cxn ang="0">
                        <a:pos x="18" y="28"/>
                      </a:cxn>
                      <a:cxn ang="0">
                        <a:pos x="17" y="28"/>
                      </a:cxn>
                      <a:cxn ang="0">
                        <a:pos x="16" y="28"/>
                      </a:cxn>
                      <a:cxn ang="0">
                        <a:pos x="15" y="28"/>
                      </a:cxn>
                      <a:cxn ang="0">
                        <a:pos x="14" y="28"/>
                      </a:cxn>
                      <a:cxn ang="0">
                        <a:pos x="14" y="28"/>
                      </a:cxn>
                      <a:cxn ang="0">
                        <a:pos x="12" y="28"/>
                      </a:cxn>
                      <a:cxn ang="0">
                        <a:pos x="12" y="28"/>
                      </a:cxn>
                      <a:cxn ang="0">
                        <a:pos x="11" y="28"/>
                      </a:cxn>
                      <a:cxn ang="0">
                        <a:pos x="10" y="28"/>
                      </a:cxn>
                      <a:cxn ang="0">
                        <a:pos x="9" y="28"/>
                      </a:cxn>
                      <a:cxn ang="0">
                        <a:pos x="8" y="28"/>
                      </a:cxn>
                      <a:cxn ang="0">
                        <a:pos x="7" y="28"/>
                      </a:cxn>
                      <a:cxn ang="0">
                        <a:pos x="6" y="28"/>
                      </a:cxn>
                      <a:cxn ang="0">
                        <a:pos x="5" y="27"/>
                      </a:cxn>
                      <a:cxn ang="0">
                        <a:pos x="4" y="27"/>
                      </a:cxn>
                      <a:cxn ang="0">
                        <a:pos x="4" y="27"/>
                      </a:cxn>
                      <a:cxn ang="0">
                        <a:pos x="2" y="27"/>
                      </a:cxn>
                      <a:cxn ang="0">
                        <a:pos x="2" y="27"/>
                      </a:cxn>
                      <a:cxn ang="0">
                        <a:pos x="1" y="27"/>
                      </a:cxn>
                      <a:cxn ang="0">
                        <a:pos x="0" y="27"/>
                      </a:cxn>
                    </a:cxnLst>
                    <a:rect l="0" t="0" r="r" b="b"/>
                    <a:pathLst>
                      <a:path w="132" h="30">
                        <a:moveTo>
                          <a:pt x="131" y="0"/>
                        </a:moveTo>
                        <a:lnTo>
                          <a:pt x="125" y="4"/>
                        </a:lnTo>
                        <a:lnTo>
                          <a:pt x="122" y="5"/>
                        </a:lnTo>
                        <a:lnTo>
                          <a:pt x="120" y="6"/>
                        </a:lnTo>
                        <a:lnTo>
                          <a:pt x="117" y="8"/>
                        </a:lnTo>
                        <a:lnTo>
                          <a:pt x="114" y="10"/>
                        </a:lnTo>
                        <a:lnTo>
                          <a:pt x="111" y="11"/>
                        </a:lnTo>
                        <a:lnTo>
                          <a:pt x="108" y="12"/>
                        </a:lnTo>
                        <a:lnTo>
                          <a:pt x="105" y="14"/>
                        </a:lnTo>
                        <a:lnTo>
                          <a:pt x="102" y="15"/>
                        </a:lnTo>
                        <a:lnTo>
                          <a:pt x="99" y="16"/>
                        </a:lnTo>
                        <a:lnTo>
                          <a:pt x="96" y="17"/>
                        </a:lnTo>
                        <a:lnTo>
                          <a:pt x="92" y="18"/>
                        </a:lnTo>
                        <a:lnTo>
                          <a:pt x="89" y="19"/>
                        </a:lnTo>
                        <a:lnTo>
                          <a:pt x="86" y="20"/>
                        </a:lnTo>
                        <a:lnTo>
                          <a:pt x="83" y="21"/>
                        </a:lnTo>
                        <a:lnTo>
                          <a:pt x="80" y="22"/>
                        </a:lnTo>
                        <a:lnTo>
                          <a:pt x="76" y="23"/>
                        </a:lnTo>
                        <a:lnTo>
                          <a:pt x="73" y="24"/>
                        </a:lnTo>
                        <a:lnTo>
                          <a:pt x="70" y="24"/>
                        </a:lnTo>
                        <a:lnTo>
                          <a:pt x="67" y="25"/>
                        </a:lnTo>
                        <a:lnTo>
                          <a:pt x="64" y="26"/>
                        </a:lnTo>
                        <a:lnTo>
                          <a:pt x="60" y="26"/>
                        </a:lnTo>
                        <a:lnTo>
                          <a:pt x="57" y="27"/>
                        </a:lnTo>
                        <a:lnTo>
                          <a:pt x="54" y="27"/>
                        </a:lnTo>
                        <a:lnTo>
                          <a:pt x="50" y="28"/>
                        </a:lnTo>
                        <a:lnTo>
                          <a:pt x="47" y="28"/>
                        </a:lnTo>
                        <a:lnTo>
                          <a:pt x="43" y="28"/>
                        </a:lnTo>
                        <a:lnTo>
                          <a:pt x="40" y="28"/>
                        </a:lnTo>
                        <a:lnTo>
                          <a:pt x="36" y="28"/>
                        </a:lnTo>
                        <a:lnTo>
                          <a:pt x="33" y="28"/>
                        </a:lnTo>
                        <a:lnTo>
                          <a:pt x="30" y="29"/>
                        </a:lnTo>
                        <a:lnTo>
                          <a:pt x="28" y="28"/>
                        </a:lnTo>
                        <a:lnTo>
                          <a:pt x="26" y="28"/>
                        </a:lnTo>
                        <a:lnTo>
                          <a:pt x="26" y="28"/>
                        </a:lnTo>
                        <a:lnTo>
                          <a:pt x="25" y="28"/>
                        </a:lnTo>
                        <a:lnTo>
                          <a:pt x="24" y="28"/>
                        </a:lnTo>
                        <a:lnTo>
                          <a:pt x="23" y="28"/>
                        </a:lnTo>
                        <a:lnTo>
                          <a:pt x="22" y="28"/>
                        </a:lnTo>
                        <a:lnTo>
                          <a:pt x="21" y="28"/>
                        </a:lnTo>
                        <a:lnTo>
                          <a:pt x="20" y="28"/>
                        </a:lnTo>
                        <a:lnTo>
                          <a:pt x="19" y="28"/>
                        </a:lnTo>
                        <a:lnTo>
                          <a:pt x="18" y="28"/>
                        </a:lnTo>
                        <a:lnTo>
                          <a:pt x="17" y="28"/>
                        </a:lnTo>
                        <a:lnTo>
                          <a:pt x="16" y="28"/>
                        </a:lnTo>
                        <a:lnTo>
                          <a:pt x="15" y="28"/>
                        </a:lnTo>
                        <a:lnTo>
                          <a:pt x="14" y="28"/>
                        </a:lnTo>
                        <a:lnTo>
                          <a:pt x="14" y="28"/>
                        </a:lnTo>
                        <a:lnTo>
                          <a:pt x="12" y="28"/>
                        </a:lnTo>
                        <a:lnTo>
                          <a:pt x="12" y="28"/>
                        </a:lnTo>
                        <a:lnTo>
                          <a:pt x="11" y="28"/>
                        </a:lnTo>
                        <a:lnTo>
                          <a:pt x="10" y="28"/>
                        </a:lnTo>
                        <a:lnTo>
                          <a:pt x="9" y="28"/>
                        </a:lnTo>
                        <a:lnTo>
                          <a:pt x="8" y="28"/>
                        </a:lnTo>
                        <a:lnTo>
                          <a:pt x="7" y="28"/>
                        </a:lnTo>
                        <a:lnTo>
                          <a:pt x="6" y="28"/>
                        </a:lnTo>
                        <a:lnTo>
                          <a:pt x="5" y="27"/>
                        </a:lnTo>
                        <a:lnTo>
                          <a:pt x="4" y="27"/>
                        </a:lnTo>
                        <a:lnTo>
                          <a:pt x="4" y="27"/>
                        </a:lnTo>
                        <a:lnTo>
                          <a:pt x="2" y="27"/>
                        </a:lnTo>
                        <a:lnTo>
                          <a:pt x="2" y="27"/>
                        </a:lnTo>
                        <a:lnTo>
                          <a:pt x="1" y="27"/>
                        </a:lnTo>
                        <a:lnTo>
                          <a:pt x="0" y="27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0" name="Freeform 235"/>
                  <p:cNvSpPr>
                    <a:spLocks/>
                  </p:cNvSpPr>
                  <p:nvPr/>
                </p:nvSpPr>
                <p:spPr bwMode="auto">
                  <a:xfrm>
                    <a:off x="1105" y="1732"/>
                    <a:ext cx="41" cy="47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40" y="0"/>
                      </a:cxn>
                      <a:cxn ang="0">
                        <a:pos x="39" y="1"/>
                      </a:cxn>
                      <a:cxn ang="0">
                        <a:pos x="39" y="2"/>
                      </a:cxn>
                      <a:cxn ang="0">
                        <a:pos x="38" y="2"/>
                      </a:cxn>
                      <a:cxn ang="0">
                        <a:pos x="37" y="3"/>
                      </a:cxn>
                      <a:cxn ang="0">
                        <a:pos x="36" y="4"/>
                      </a:cxn>
                      <a:cxn ang="0">
                        <a:pos x="35" y="6"/>
                      </a:cxn>
                      <a:cxn ang="0">
                        <a:pos x="34" y="7"/>
                      </a:cxn>
                      <a:cxn ang="0">
                        <a:pos x="33" y="8"/>
                      </a:cxn>
                      <a:cxn ang="0">
                        <a:pos x="31" y="10"/>
                      </a:cxn>
                      <a:cxn ang="0">
                        <a:pos x="30" y="12"/>
                      </a:cxn>
                      <a:cxn ang="0">
                        <a:pos x="28" y="13"/>
                      </a:cxn>
                      <a:cxn ang="0">
                        <a:pos x="27" y="15"/>
                      </a:cxn>
                      <a:cxn ang="0">
                        <a:pos x="25" y="17"/>
                      </a:cxn>
                      <a:cxn ang="0">
                        <a:pos x="23" y="18"/>
                      </a:cxn>
                      <a:cxn ang="0">
                        <a:pos x="22" y="20"/>
                      </a:cxn>
                      <a:cxn ang="0">
                        <a:pos x="20" y="22"/>
                      </a:cxn>
                      <a:cxn ang="0">
                        <a:pos x="19" y="24"/>
                      </a:cxn>
                      <a:cxn ang="0">
                        <a:pos x="17" y="26"/>
                      </a:cxn>
                      <a:cxn ang="0">
                        <a:pos x="15" y="28"/>
                      </a:cxn>
                      <a:cxn ang="0">
                        <a:pos x="13" y="30"/>
                      </a:cxn>
                      <a:cxn ang="0">
                        <a:pos x="12" y="32"/>
                      </a:cxn>
                      <a:cxn ang="0">
                        <a:pos x="10" y="34"/>
                      </a:cxn>
                      <a:cxn ang="0">
                        <a:pos x="9" y="35"/>
                      </a:cxn>
                      <a:cxn ang="0">
                        <a:pos x="7" y="37"/>
                      </a:cxn>
                      <a:cxn ang="0">
                        <a:pos x="5" y="39"/>
                      </a:cxn>
                      <a:cxn ang="0">
                        <a:pos x="4" y="40"/>
                      </a:cxn>
                      <a:cxn ang="0">
                        <a:pos x="3" y="42"/>
                      </a:cxn>
                      <a:cxn ang="0">
                        <a:pos x="2" y="43"/>
                      </a:cxn>
                      <a:cxn ang="0">
                        <a:pos x="1" y="44"/>
                      </a:cxn>
                      <a:cxn ang="0">
                        <a:pos x="0" y="46"/>
                      </a:cxn>
                      <a:cxn ang="0">
                        <a:pos x="0" y="46"/>
                      </a:cxn>
                      <a:cxn ang="0">
                        <a:pos x="0" y="46"/>
                      </a:cxn>
                      <a:cxn ang="0">
                        <a:pos x="0" y="46"/>
                      </a:cxn>
                      <a:cxn ang="0">
                        <a:pos x="0" y="46"/>
                      </a:cxn>
                      <a:cxn ang="0">
                        <a:pos x="0" y="46"/>
                      </a:cxn>
                      <a:cxn ang="0">
                        <a:pos x="0" y="46"/>
                      </a:cxn>
                      <a:cxn ang="0">
                        <a:pos x="0" y="46"/>
                      </a:cxn>
                      <a:cxn ang="0">
                        <a:pos x="0" y="46"/>
                      </a:cxn>
                      <a:cxn ang="0">
                        <a:pos x="0" y="46"/>
                      </a:cxn>
                      <a:cxn ang="0">
                        <a:pos x="0" y="46"/>
                      </a:cxn>
                      <a:cxn ang="0">
                        <a:pos x="0" y="46"/>
                      </a:cxn>
                      <a:cxn ang="0">
                        <a:pos x="0" y="46"/>
                      </a:cxn>
                      <a:cxn ang="0">
                        <a:pos x="0" y="46"/>
                      </a:cxn>
                      <a:cxn ang="0">
                        <a:pos x="0" y="46"/>
                      </a:cxn>
                      <a:cxn ang="0">
                        <a:pos x="0" y="46"/>
                      </a:cxn>
                      <a:cxn ang="0">
                        <a:pos x="0" y="46"/>
                      </a:cxn>
                      <a:cxn ang="0">
                        <a:pos x="0" y="46"/>
                      </a:cxn>
                      <a:cxn ang="0">
                        <a:pos x="0" y="46"/>
                      </a:cxn>
                      <a:cxn ang="0">
                        <a:pos x="0" y="46"/>
                      </a:cxn>
                      <a:cxn ang="0">
                        <a:pos x="0" y="46"/>
                      </a:cxn>
                      <a:cxn ang="0">
                        <a:pos x="0" y="46"/>
                      </a:cxn>
                      <a:cxn ang="0">
                        <a:pos x="0" y="46"/>
                      </a:cxn>
                      <a:cxn ang="0">
                        <a:pos x="0" y="46"/>
                      </a:cxn>
                      <a:cxn ang="0">
                        <a:pos x="0" y="46"/>
                      </a:cxn>
                      <a:cxn ang="0">
                        <a:pos x="0" y="46"/>
                      </a:cxn>
                      <a:cxn ang="0">
                        <a:pos x="0" y="46"/>
                      </a:cxn>
                      <a:cxn ang="0">
                        <a:pos x="0" y="46"/>
                      </a:cxn>
                      <a:cxn ang="0">
                        <a:pos x="0" y="46"/>
                      </a:cxn>
                      <a:cxn ang="0">
                        <a:pos x="0" y="46"/>
                      </a:cxn>
                      <a:cxn ang="0">
                        <a:pos x="0" y="46"/>
                      </a:cxn>
                      <a:cxn ang="0">
                        <a:pos x="0" y="46"/>
                      </a:cxn>
                    </a:cxnLst>
                    <a:rect l="0" t="0" r="r" b="b"/>
                    <a:pathLst>
                      <a:path w="41" h="47">
                        <a:moveTo>
                          <a:pt x="40" y="0"/>
                        </a:moveTo>
                        <a:lnTo>
                          <a:pt x="40" y="0"/>
                        </a:lnTo>
                        <a:lnTo>
                          <a:pt x="39" y="1"/>
                        </a:lnTo>
                        <a:lnTo>
                          <a:pt x="39" y="2"/>
                        </a:lnTo>
                        <a:lnTo>
                          <a:pt x="38" y="2"/>
                        </a:lnTo>
                        <a:lnTo>
                          <a:pt x="37" y="3"/>
                        </a:lnTo>
                        <a:lnTo>
                          <a:pt x="36" y="4"/>
                        </a:lnTo>
                        <a:lnTo>
                          <a:pt x="35" y="6"/>
                        </a:lnTo>
                        <a:lnTo>
                          <a:pt x="34" y="7"/>
                        </a:lnTo>
                        <a:lnTo>
                          <a:pt x="33" y="8"/>
                        </a:lnTo>
                        <a:lnTo>
                          <a:pt x="31" y="10"/>
                        </a:lnTo>
                        <a:lnTo>
                          <a:pt x="30" y="12"/>
                        </a:lnTo>
                        <a:lnTo>
                          <a:pt x="28" y="13"/>
                        </a:lnTo>
                        <a:lnTo>
                          <a:pt x="27" y="15"/>
                        </a:lnTo>
                        <a:lnTo>
                          <a:pt x="25" y="17"/>
                        </a:lnTo>
                        <a:lnTo>
                          <a:pt x="23" y="18"/>
                        </a:lnTo>
                        <a:lnTo>
                          <a:pt x="22" y="20"/>
                        </a:lnTo>
                        <a:lnTo>
                          <a:pt x="20" y="22"/>
                        </a:lnTo>
                        <a:lnTo>
                          <a:pt x="19" y="24"/>
                        </a:lnTo>
                        <a:lnTo>
                          <a:pt x="17" y="26"/>
                        </a:lnTo>
                        <a:lnTo>
                          <a:pt x="15" y="28"/>
                        </a:lnTo>
                        <a:lnTo>
                          <a:pt x="13" y="30"/>
                        </a:lnTo>
                        <a:lnTo>
                          <a:pt x="12" y="32"/>
                        </a:lnTo>
                        <a:lnTo>
                          <a:pt x="10" y="34"/>
                        </a:lnTo>
                        <a:lnTo>
                          <a:pt x="9" y="35"/>
                        </a:lnTo>
                        <a:lnTo>
                          <a:pt x="7" y="37"/>
                        </a:lnTo>
                        <a:lnTo>
                          <a:pt x="5" y="39"/>
                        </a:lnTo>
                        <a:lnTo>
                          <a:pt x="4" y="40"/>
                        </a:lnTo>
                        <a:lnTo>
                          <a:pt x="3" y="42"/>
                        </a:lnTo>
                        <a:lnTo>
                          <a:pt x="2" y="43"/>
                        </a:lnTo>
                        <a:lnTo>
                          <a:pt x="1" y="44"/>
                        </a:lnTo>
                        <a:lnTo>
                          <a:pt x="0" y="46"/>
                        </a:lnTo>
                        <a:lnTo>
                          <a:pt x="0" y="46"/>
                        </a:lnTo>
                        <a:lnTo>
                          <a:pt x="0" y="46"/>
                        </a:lnTo>
                        <a:lnTo>
                          <a:pt x="0" y="46"/>
                        </a:lnTo>
                        <a:lnTo>
                          <a:pt x="0" y="46"/>
                        </a:lnTo>
                        <a:lnTo>
                          <a:pt x="0" y="46"/>
                        </a:lnTo>
                        <a:lnTo>
                          <a:pt x="0" y="46"/>
                        </a:lnTo>
                        <a:lnTo>
                          <a:pt x="0" y="46"/>
                        </a:lnTo>
                        <a:lnTo>
                          <a:pt x="0" y="46"/>
                        </a:lnTo>
                        <a:lnTo>
                          <a:pt x="0" y="46"/>
                        </a:lnTo>
                        <a:lnTo>
                          <a:pt x="0" y="46"/>
                        </a:lnTo>
                        <a:lnTo>
                          <a:pt x="0" y="46"/>
                        </a:lnTo>
                        <a:lnTo>
                          <a:pt x="0" y="46"/>
                        </a:lnTo>
                        <a:lnTo>
                          <a:pt x="0" y="46"/>
                        </a:lnTo>
                        <a:lnTo>
                          <a:pt x="0" y="46"/>
                        </a:lnTo>
                        <a:lnTo>
                          <a:pt x="0" y="46"/>
                        </a:lnTo>
                        <a:lnTo>
                          <a:pt x="0" y="46"/>
                        </a:lnTo>
                        <a:lnTo>
                          <a:pt x="0" y="46"/>
                        </a:lnTo>
                        <a:lnTo>
                          <a:pt x="0" y="46"/>
                        </a:lnTo>
                        <a:lnTo>
                          <a:pt x="0" y="46"/>
                        </a:lnTo>
                        <a:lnTo>
                          <a:pt x="0" y="46"/>
                        </a:lnTo>
                        <a:lnTo>
                          <a:pt x="0" y="46"/>
                        </a:lnTo>
                        <a:lnTo>
                          <a:pt x="0" y="46"/>
                        </a:lnTo>
                        <a:lnTo>
                          <a:pt x="0" y="46"/>
                        </a:lnTo>
                        <a:lnTo>
                          <a:pt x="0" y="46"/>
                        </a:lnTo>
                        <a:lnTo>
                          <a:pt x="0" y="46"/>
                        </a:lnTo>
                        <a:lnTo>
                          <a:pt x="0" y="46"/>
                        </a:lnTo>
                        <a:lnTo>
                          <a:pt x="0" y="46"/>
                        </a:lnTo>
                        <a:lnTo>
                          <a:pt x="0" y="46"/>
                        </a:lnTo>
                        <a:lnTo>
                          <a:pt x="0" y="46"/>
                        </a:lnTo>
                        <a:lnTo>
                          <a:pt x="0" y="46"/>
                        </a:lnTo>
                        <a:lnTo>
                          <a:pt x="0" y="46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1" name="Line 23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96" y="1730"/>
                    <a:ext cx="41" cy="43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22" name="Line 23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132" y="1692"/>
                    <a:ext cx="18" cy="3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23" name="Line 23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125" y="1689"/>
                    <a:ext cx="17" cy="33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24" name="Oval 239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1096" y="1706"/>
                    <a:ext cx="12" cy="14"/>
                  </a:xfrm>
                  <a:prstGeom prst="ellipse">
                    <a:avLst/>
                  </a:prstGeom>
                  <a:solidFill>
                    <a:srgbClr val="FF0066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25" name="Freeform 240"/>
                  <p:cNvSpPr>
                    <a:spLocks/>
                  </p:cNvSpPr>
                  <p:nvPr/>
                </p:nvSpPr>
                <p:spPr bwMode="auto">
                  <a:xfrm>
                    <a:off x="935" y="1696"/>
                    <a:ext cx="61" cy="11"/>
                  </a:xfrm>
                  <a:custGeom>
                    <a:avLst/>
                    <a:gdLst/>
                    <a:ahLst/>
                    <a:cxnLst>
                      <a:cxn ang="0">
                        <a:pos x="60" y="0"/>
                      </a:cxn>
                      <a:cxn ang="0">
                        <a:pos x="58" y="0"/>
                      </a:cxn>
                      <a:cxn ang="0">
                        <a:pos x="57" y="1"/>
                      </a:cxn>
                      <a:cxn ang="0">
                        <a:pos x="57" y="2"/>
                      </a:cxn>
                      <a:cxn ang="0">
                        <a:pos x="56" y="2"/>
                      </a:cxn>
                      <a:cxn ang="0">
                        <a:pos x="55" y="3"/>
                      </a:cxn>
                      <a:cxn ang="0">
                        <a:pos x="54" y="3"/>
                      </a:cxn>
                      <a:cxn ang="0">
                        <a:pos x="53" y="4"/>
                      </a:cxn>
                      <a:cxn ang="0">
                        <a:pos x="52" y="4"/>
                      </a:cxn>
                      <a:cxn ang="0">
                        <a:pos x="51" y="5"/>
                      </a:cxn>
                      <a:cxn ang="0">
                        <a:pos x="51" y="5"/>
                      </a:cxn>
                      <a:cxn ang="0">
                        <a:pos x="49" y="6"/>
                      </a:cxn>
                      <a:cxn ang="0">
                        <a:pos x="49" y="6"/>
                      </a:cxn>
                      <a:cxn ang="0">
                        <a:pos x="48" y="6"/>
                      </a:cxn>
                      <a:cxn ang="0">
                        <a:pos x="47" y="7"/>
                      </a:cxn>
                      <a:cxn ang="0">
                        <a:pos x="46" y="7"/>
                      </a:cxn>
                      <a:cxn ang="0">
                        <a:pos x="45" y="8"/>
                      </a:cxn>
                      <a:cxn ang="0">
                        <a:pos x="44" y="8"/>
                      </a:cxn>
                      <a:cxn ang="0">
                        <a:pos x="43" y="8"/>
                      </a:cxn>
                      <a:cxn ang="0">
                        <a:pos x="42" y="8"/>
                      </a:cxn>
                      <a:cxn ang="0">
                        <a:pos x="41" y="9"/>
                      </a:cxn>
                      <a:cxn ang="0">
                        <a:pos x="40" y="9"/>
                      </a:cxn>
                      <a:cxn ang="0">
                        <a:pos x="39" y="9"/>
                      </a:cxn>
                      <a:cxn ang="0">
                        <a:pos x="37" y="10"/>
                      </a:cxn>
                      <a:cxn ang="0">
                        <a:pos x="37" y="10"/>
                      </a:cxn>
                      <a:cxn ang="0">
                        <a:pos x="35" y="10"/>
                      </a:cxn>
                      <a:cxn ang="0">
                        <a:pos x="34" y="10"/>
                      </a:cxn>
                      <a:cxn ang="0">
                        <a:pos x="33" y="10"/>
                      </a:cxn>
                      <a:cxn ang="0">
                        <a:pos x="32" y="10"/>
                      </a:cxn>
                      <a:cxn ang="0">
                        <a:pos x="31" y="10"/>
                      </a:cxn>
                      <a:cxn ang="0">
                        <a:pos x="30" y="10"/>
                      </a:cxn>
                      <a:cxn ang="0">
                        <a:pos x="29" y="10"/>
                      </a:cxn>
                      <a:cxn ang="0">
                        <a:pos x="27" y="10"/>
                      </a:cxn>
                      <a:cxn ang="0">
                        <a:pos x="26" y="10"/>
                      </a:cxn>
                      <a:cxn ang="0">
                        <a:pos x="25" y="10"/>
                      </a:cxn>
                      <a:cxn ang="0">
                        <a:pos x="24" y="10"/>
                      </a:cxn>
                      <a:cxn ang="0">
                        <a:pos x="23" y="10"/>
                      </a:cxn>
                      <a:cxn ang="0">
                        <a:pos x="22" y="10"/>
                      </a:cxn>
                      <a:cxn ang="0">
                        <a:pos x="21" y="10"/>
                      </a:cxn>
                      <a:cxn ang="0">
                        <a:pos x="20" y="9"/>
                      </a:cxn>
                      <a:cxn ang="0">
                        <a:pos x="19" y="9"/>
                      </a:cxn>
                      <a:cxn ang="0">
                        <a:pos x="18" y="9"/>
                      </a:cxn>
                      <a:cxn ang="0">
                        <a:pos x="17" y="9"/>
                      </a:cxn>
                      <a:cxn ang="0">
                        <a:pos x="16" y="8"/>
                      </a:cxn>
                      <a:cxn ang="0">
                        <a:pos x="15" y="8"/>
                      </a:cxn>
                      <a:cxn ang="0">
                        <a:pos x="14" y="8"/>
                      </a:cxn>
                      <a:cxn ang="0">
                        <a:pos x="13" y="8"/>
                      </a:cxn>
                      <a:cxn ang="0">
                        <a:pos x="12" y="7"/>
                      </a:cxn>
                      <a:cxn ang="0">
                        <a:pos x="11" y="7"/>
                      </a:cxn>
                      <a:cxn ang="0">
                        <a:pos x="11" y="7"/>
                      </a:cxn>
                      <a:cxn ang="0">
                        <a:pos x="10" y="6"/>
                      </a:cxn>
                      <a:cxn ang="0">
                        <a:pos x="9" y="6"/>
                      </a:cxn>
                      <a:cxn ang="0">
                        <a:pos x="8" y="6"/>
                      </a:cxn>
                      <a:cxn ang="0">
                        <a:pos x="7" y="5"/>
                      </a:cxn>
                      <a:cxn ang="0">
                        <a:pos x="6" y="5"/>
                      </a:cxn>
                      <a:cxn ang="0">
                        <a:pos x="5" y="4"/>
                      </a:cxn>
                      <a:cxn ang="0">
                        <a:pos x="5" y="4"/>
                      </a:cxn>
                      <a:cxn ang="0">
                        <a:pos x="4" y="4"/>
                      </a:cxn>
                      <a:cxn ang="0">
                        <a:pos x="3" y="3"/>
                      </a:cxn>
                      <a:cxn ang="0">
                        <a:pos x="2" y="2"/>
                      </a:cxn>
                      <a:cxn ang="0">
                        <a:pos x="1" y="2"/>
                      </a:cxn>
                      <a:cxn ang="0">
                        <a:pos x="0" y="2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61" h="11">
                        <a:moveTo>
                          <a:pt x="60" y="0"/>
                        </a:moveTo>
                        <a:lnTo>
                          <a:pt x="58" y="0"/>
                        </a:lnTo>
                        <a:lnTo>
                          <a:pt x="57" y="1"/>
                        </a:lnTo>
                        <a:lnTo>
                          <a:pt x="57" y="2"/>
                        </a:lnTo>
                        <a:lnTo>
                          <a:pt x="56" y="2"/>
                        </a:lnTo>
                        <a:lnTo>
                          <a:pt x="55" y="3"/>
                        </a:lnTo>
                        <a:lnTo>
                          <a:pt x="54" y="3"/>
                        </a:lnTo>
                        <a:lnTo>
                          <a:pt x="53" y="4"/>
                        </a:lnTo>
                        <a:lnTo>
                          <a:pt x="52" y="4"/>
                        </a:lnTo>
                        <a:lnTo>
                          <a:pt x="51" y="5"/>
                        </a:lnTo>
                        <a:lnTo>
                          <a:pt x="51" y="5"/>
                        </a:lnTo>
                        <a:lnTo>
                          <a:pt x="49" y="6"/>
                        </a:lnTo>
                        <a:lnTo>
                          <a:pt x="49" y="6"/>
                        </a:lnTo>
                        <a:lnTo>
                          <a:pt x="48" y="6"/>
                        </a:lnTo>
                        <a:lnTo>
                          <a:pt x="47" y="7"/>
                        </a:lnTo>
                        <a:lnTo>
                          <a:pt x="46" y="7"/>
                        </a:lnTo>
                        <a:lnTo>
                          <a:pt x="45" y="8"/>
                        </a:lnTo>
                        <a:lnTo>
                          <a:pt x="44" y="8"/>
                        </a:lnTo>
                        <a:lnTo>
                          <a:pt x="43" y="8"/>
                        </a:lnTo>
                        <a:lnTo>
                          <a:pt x="42" y="8"/>
                        </a:lnTo>
                        <a:lnTo>
                          <a:pt x="41" y="9"/>
                        </a:lnTo>
                        <a:lnTo>
                          <a:pt x="40" y="9"/>
                        </a:lnTo>
                        <a:lnTo>
                          <a:pt x="39" y="9"/>
                        </a:lnTo>
                        <a:lnTo>
                          <a:pt x="37" y="10"/>
                        </a:lnTo>
                        <a:lnTo>
                          <a:pt x="37" y="10"/>
                        </a:lnTo>
                        <a:lnTo>
                          <a:pt x="35" y="10"/>
                        </a:lnTo>
                        <a:lnTo>
                          <a:pt x="34" y="10"/>
                        </a:lnTo>
                        <a:lnTo>
                          <a:pt x="33" y="10"/>
                        </a:lnTo>
                        <a:lnTo>
                          <a:pt x="32" y="10"/>
                        </a:lnTo>
                        <a:lnTo>
                          <a:pt x="31" y="10"/>
                        </a:lnTo>
                        <a:lnTo>
                          <a:pt x="30" y="10"/>
                        </a:lnTo>
                        <a:lnTo>
                          <a:pt x="29" y="10"/>
                        </a:lnTo>
                        <a:lnTo>
                          <a:pt x="27" y="10"/>
                        </a:lnTo>
                        <a:lnTo>
                          <a:pt x="26" y="10"/>
                        </a:lnTo>
                        <a:lnTo>
                          <a:pt x="25" y="10"/>
                        </a:lnTo>
                        <a:lnTo>
                          <a:pt x="24" y="10"/>
                        </a:lnTo>
                        <a:lnTo>
                          <a:pt x="23" y="10"/>
                        </a:lnTo>
                        <a:lnTo>
                          <a:pt x="22" y="10"/>
                        </a:lnTo>
                        <a:lnTo>
                          <a:pt x="21" y="10"/>
                        </a:lnTo>
                        <a:lnTo>
                          <a:pt x="20" y="9"/>
                        </a:lnTo>
                        <a:lnTo>
                          <a:pt x="19" y="9"/>
                        </a:lnTo>
                        <a:lnTo>
                          <a:pt x="18" y="9"/>
                        </a:lnTo>
                        <a:lnTo>
                          <a:pt x="17" y="9"/>
                        </a:lnTo>
                        <a:lnTo>
                          <a:pt x="16" y="8"/>
                        </a:lnTo>
                        <a:lnTo>
                          <a:pt x="15" y="8"/>
                        </a:lnTo>
                        <a:lnTo>
                          <a:pt x="14" y="8"/>
                        </a:lnTo>
                        <a:lnTo>
                          <a:pt x="13" y="8"/>
                        </a:lnTo>
                        <a:lnTo>
                          <a:pt x="12" y="7"/>
                        </a:lnTo>
                        <a:lnTo>
                          <a:pt x="11" y="7"/>
                        </a:lnTo>
                        <a:lnTo>
                          <a:pt x="11" y="7"/>
                        </a:lnTo>
                        <a:lnTo>
                          <a:pt x="10" y="6"/>
                        </a:lnTo>
                        <a:lnTo>
                          <a:pt x="9" y="6"/>
                        </a:lnTo>
                        <a:lnTo>
                          <a:pt x="8" y="6"/>
                        </a:lnTo>
                        <a:lnTo>
                          <a:pt x="7" y="5"/>
                        </a:lnTo>
                        <a:lnTo>
                          <a:pt x="6" y="5"/>
                        </a:lnTo>
                        <a:lnTo>
                          <a:pt x="5" y="4"/>
                        </a:lnTo>
                        <a:lnTo>
                          <a:pt x="5" y="4"/>
                        </a:lnTo>
                        <a:lnTo>
                          <a:pt x="4" y="4"/>
                        </a:lnTo>
                        <a:lnTo>
                          <a:pt x="3" y="3"/>
                        </a:lnTo>
                        <a:lnTo>
                          <a:pt x="2" y="2"/>
                        </a:lnTo>
                        <a:lnTo>
                          <a:pt x="1" y="2"/>
                        </a:lnTo>
                        <a:lnTo>
                          <a:pt x="0" y="2"/>
                        </a:lnTo>
                        <a:lnTo>
                          <a:pt x="0" y="1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6" name="Freeform 241"/>
                  <p:cNvSpPr>
                    <a:spLocks/>
                  </p:cNvSpPr>
                  <p:nvPr/>
                </p:nvSpPr>
                <p:spPr bwMode="auto">
                  <a:xfrm>
                    <a:off x="988" y="1757"/>
                    <a:ext cx="46" cy="18"/>
                  </a:xfrm>
                  <a:custGeom>
                    <a:avLst/>
                    <a:gdLst/>
                    <a:ahLst/>
                    <a:cxnLst>
                      <a:cxn ang="0">
                        <a:pos x="45" y="0"/>
                      </a:cxn>
                      <a:cxn ang="0">
                        <a:pos x="42" y="0"/>
                      </a:cxn>
                      <a:cxn ang="0">
                        <a:pos x="40" y="0"/>
                      </a:cxn>
                      <a:cxn ang="0">
                        <a:pos x="38" y="0"/>
                      </a:cxn>
                      <a:cxn ang="0">
                        <a:pos x="37" y="0"/>
                      </a:cxn>
                      <a:cxn ang="0">
                        <a:pos x="36" y="0"/>
                      </a:cxn>
                      <a:cxn ang="0">
                        <a:pos x="34" y="1"/>
                      </a:cxn>
                      <a:cxn ang="0">
                        <a:pos x="32" y="1"/>
                      </a:cxn>
                      <a:cxn ang="0">
                        <a:pos x="31" y="1"/>
                      </a:cxn>
                      <a:cxn ang="0">
                        <a:pos x="29" y="1"/>
                      </a:cxn>
                      <a:cxn ang="0">
                        <a:pos x="28" y="2"/>
                      </a:cxn>
                      <a:cxn ang="0">
                        <a:pos x="26" y="2"/>
                      </a:cxn>
                      <a:cxn ang="0">
                        <a:pos x="25" y="3"/>
                      </a:cxn>
                      <a:cxn ang="0">
                        <a:pos x="23" y="3"/>
                      </a:cxn>
                      <a:cxn ang="0">
                        <a:pos x="22" y="4"/>
                      </a:cxn>
                      <a:cxn ang="0">
                        <a:pos x="20" y="4"/>
                      </a:cxn>
                      <a:cxn ang="0">
                        <a:pos x="19" y="5"/>
                      </a:cxn>
                      <a:cxn ang="0">
                        <a:pos x="18" y="5"/>
                      </a:cxn>
                      <a:cxn ang="0">
                        <a:pos x="16" y="6"/>
                      </a:cxn>
                      <a:cxn ang="0">
                        <a:pos x="15" y="7"/>
                      </a:cxn>
                      <a:cxn ang="0">
                        <a:pos x="13" y="7"/>
                      </a:cxn>
                      <a:cxn ang="0">
                        <a:pos x="12" y="8"/>
                      </a:cxn>
                      <a:cxn ang="0">
                        <a:pos x="11" y="9"/>
                      </a:cxn>
                      <a:cxn ang="0">
                        <a:pos x="9" y="10"/>
                      </a:cxn>
                      <a:cxn ang="0">
                        <a:pos x="8" y="11"/>
                      </a:cxn>
                      <a:cxn ang="0">
                        <a:pos x="7" y="11"/>
                      </a:cxn>
                      <a:cxn ang="0">
                        <a:pos x="6" y="12"/>
                      </a:cxn>
                      <a:cxn ang="0">
                        <a:pos x="4" y="13"/>
                      </a:cxn>
                      <a:cxn ang="0">
                        <a:pos x="3" y="14"/>
                      </a:cxn>
                      <a:cxn ang="0">
                        <a:pos x="2" y="15"/>
                      </a:cxn>
                      <a:cxn ang="0">
                        <a:pos x="0" y="16"/>
                      </a:cxn>
                      <a:cxn ang="0">
                        <a:pos x="0" y="17"/>
                      </a:cxn>
                    </a:cxnLst>
                    <a:rect l="0" t="0" r="r" b="b"/>
                    <a:pathLst>
                      <a:path w="46" h="18">
                        <a:moveTo>
                          <a:pt x="45" y="0"/>
                        </a:moveTo>
                        <a:lnTo>
                          <a:pt x="42" y="0"/>
                        </a:lnTo>
                        <a:lnTo>
                          <a:pt x="40" y="0"/>
                        </a:lnTo>
                        <a:lnTo>
                          <a:pt x="38" y="0"/>
                        </a:lnTo>
                        <a:lnTo>
                          <a:pt x="37" y="0"/>
                        </a:lnTo>
                        <a:lnTo>
                          <a:pt x="36" y="0"/>
                        </a:lnTo>
                        <a:lnTo>
                          <a:pt x="34" y="1"/>
                        </a:lnTo>
                        <a:lnTo>
                          <a:pt x="32" y="1"/>
                        </a:lnTo>
                        <a:lnTo>
                          <a:pt x="31" y="1"/>
                        </a:lnTo>
                        <a:lnTo>
                          <a:pt x="29" y="1"/>
                        </a:lnTo>
                        <a:lnTo>
                          <a:pt x="28" y="2"/>
                        </a:lnTo>
                        <a:lnTo>
                          <a:pt x="26" y="2"/>
                        </a:lnTo>
                        <a:lnTo>
                          <a:pt x="25" y="3"/>
                        </a:lnTo>
                        <a:lnTo>
                          <a:pt x="23" y="3"/>
                        </a:lnTo>
                        <a:lnTo>
                          <a:pt x="22" y="4"/>
                        </a:lnTo>
                        <a:lnTo>
                          <a:pt x="20" y="4"/>
                        </a:lnTo>
                        <a:lnTo>
                          <a:pt x="19" y="5"/>
                        </a:lnTo>
                        <a:lnTo>
                          <a:pt x="18" y="5"/>
                        </a:lnTo>
                        <a:lnTo>
                          <a:pt x="16" y="6"/>
                        </a:lnTo>
                        <a:lnTo>
                          <a:pt x="15" y="7"/>
                        </a:lnTo>
                        <a:lnTo>
                          <a:pt x="13" y="7"/>
                        </a:lnTo>
                        <a:lnTo>
                          <a:pt x="12" y="8"/>
                        </a:lnTo>
                        <a:lnTo>
                          <a:pt x="11" y="9"/>
                        </a:lnTo>
                        <a:lnTo>
                          <a:pt x="9" y="10"/>
                        </a:lnTo>
                        <a:lnTo>
                          <a:pt x="8" y="11"/>
                        </a:lnTo>
                        <a:lnTo>
                          <a:pt x="7" y="11"/>
                        </a:lnTo>
                        <a:lnTo>
                          <a:pt x="6" y="12"/>
                        </a:lnTo>
                        <a:lnTo>
                          <a:pt x="4" y="13"/>
                        </a:lnTo>
                        <a:lnTo>
                          <a:pt x="3" y="14"/>
                        </a:lnTo>
                        <a:lnTo>
                          <a:pt x="2" y="15"/>
                        </a:lnTo>
                        <a:lnTo>
                          <a:pt x="0" y="16"/>
                        </a:lnTo>
                        <a:lnTo>
                          <a:pt x="0" y="17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7" name="Freeform 242"/>
                  <p:cNvSpPr>
                    <a:spLocks/>
                  </p:cNvSpPr>
                  <p:nvPr/>
                </p:nvSpPr>
                <p:spPr bwMode="auto">
                  <a:xfrm>
                    <a:off x="690" y="1654"/>
                    <a:ext cx="249" cy="50"/>
                  </a:xfrm>
                  <a:custGeom>
                    <a:avLst/>
                    <a:gdLst/>
                    <a:ahLst/>
                    <a:cxnLst>
                      <a:cxn ang="0">
                        <a:pos x="248" y="42"/>
                      </a:cxn>
                      <a:cxn ang="0">
                        <a:pos x="241" y="37"/>
                      </a:cxn>
                      <a:cxn ang="0">
                        <a:pos x="238" y="35"/>
                      </a:cxn>
                      <a:cxn ang="0">
                        <a:pos x="235" y="32"/>
                      </a:cxn>
                      <a:cxn ang="0">
                        <a:pos x="231" y="30"/>
                      </a:cxn>
                      <a:cxn ang="0">
                        <a:pos x="228" y="28"/>
                      </a:cxn>
                      <a:cxn ang="0">
                        <a:pos x="225" y="26"/>
                      </a:cxn>
                      <a:cxn ang="0">
                        <a:pos x="221" y="24"/>
                      </a:cxn>
                      <a:cxn ang="0">
                        <a:pos x="218" y="22"/>
                      </a:cxn>
                      <a:cxn ang="0">
                        <a:pos x="214" y="20"/>
                      </a:cxn>
                      <a:cxn ang="0">
                        <a:pos x="211" y="18"/>
                      </a:cxn>
                      <a:cxn ang="0">
                        <a:pos x="207" y="17"/>
                      </a:cxn>
                      <a:cxn ang="0">
                        <a:pos x="204" y="15"/>
                      </a:cxn>
                      <a:cxn ang="0">
                        <a:pos x="200" y="14"/>
                      </a:cxn>
                      <a:cxn ang="0">
                        <a:pos x="196" y="12"/>
                      </a:cxn>
                      <a:cxn ang="0">
                        <a:pos x="192" y="11"/>
                      </a:cxn>
                      <a:cxn ang="0">
                        <a:pos x="188" y="9"/>
                      </a:cxn>
                      <a:cxn ang="0">
                        <a:pos x="185" y="8"/>
                      </a:cxn>
                      <a:cxn ang="0">
                        <a:pos x="181" y="7"/>
                      </a:cxn>
                      <a:cxn ang="0">
                        <a:pos x="177" y="6"/>
                      </a:cxn>
                      <a:cxn ang="0">
                        <a:pos x="173" y="5"/>
                      </a:cxn>
                      <a:cxn ang="0">
                        <a:pos x="169" y="4"/>
                      </a:cxn>
                      <a:cxn ang="0">
                        <a:pos x="165" y="3"/>
                      </a:cxn>
                      <a:cxn ang="0">
                        <a:pos x="161" y="2"/>
                      </a:cxn>
                      <a:cxn ang="0">
                        <a:pos x="157" y="2"/>
                      </a:cxn>
                      <a:cxn ang="0">
                        <a:pos x="153" y="1"/>
                      </a:cxn>
                      <a:cxn ang="0">
                        <a:pos x="149" y="0"/>
                      </a:cxn>
                      <a:cxn ang="0">
                        <a:pos x="145" y="0"/>
                      </a:cxn>
                      <a:cxn ang="0">
                        <a:pos x="141" y="0"/>
                      </a:cxn>
                      <a:cxn ang="0">
                        <a:pos x="136" y="0"/>
                      </a:cxn>
                      <a:cxn ang="0">
                        <a:pos x="132" y="0"/>
                      </a:cxn>
                      <a:cxn ang="0">
                        <a:pos x="128" y="0"/>
                      </a:cxn>
                      <a:cxn ang="0">
                        <a:pos x="119" y="0"/>
                      </a:cxn>
                      <a:cxn ang="0">
                        <a:pos x="114" y="0"/>
                      </a:cxn>
                      <a:cxn ang="0">
                        <a:pos x="110" y="0"/>
                      </a:cxn>
                      <a:cxn ang="0">
                        <a:pos x="106" y="1"/>
                      </a:cxn>
                      <a:cxn ang="0">
                        <a:pos x="101" y="1"/>
                      </a:cxn>
                      <a:cxn ang="0">
                        <a:pos x="96" y="2"/>
                      </a:cxn>
                      <a:cxn ang="0">
                        <a:pos x="92" y="3"/>
                      </a:cxn>
                      <a:cxn ang="0">
                        <a:pos x="88" y="4"/>
                      </a:cxn>
                      <a:cxn ang="0">
                        <a:pos x="84" y="5"/>
                      </a:cxn>
                      <a:cxn ang="0">
                        <a:pos x="79" y="6"/>
                      </a:cxn>
                      <a:cxn ang="0">
                        <a:pos x="75" y="7"/>
                      </a:cxn>
                      <a:cxn ang="0">
                        <a:pos x="71" y="8"/>
                      </a:cxn>
                      <a:cxn ang="0">
                        <a:pos x="66" y="10"/>
                      </a:cxn>
                      <a:cxn ang="0">
                        <a:pos x="62" y="11"/>
                      </a:cxn>
                      <a:cxn ang="0">
                        <a:pos x="58" y="13"/>
                      </a:cxn>
                      <a:cxn ang="0">
                        <a:pos x="54" y="14"/>
                      </a:cxn>
                      <a:cxn ang="0">
                        <a:pos x="50" y="16"/>
                      </a:cxn>
                      <a:cxn ang="0">
                        <a:pos x="46" y="18"/>
                      </a:cxn>
                      <a:cxn ang="0">
                        <a:pos x="42" y="20"/>
                      </a:cxn>
                      <a:cxn ang="0">
                        <a:pos x="39" y="22"/>
                      </a:cxn>
                      <a:cxn ang="0">
                        <a:pos x="35" y="24"/>
                      </a:cxn>
                      <a:cxn ang="0">
                        <a:pos x="31" y="26"/>
                      </a:cxn>
                      <a:cxn ang="0">
                        <a:pos x="28" y="28"/>
                      </a:cxn>
                      <a:cxn ang="0">
                        <a:pos x="24" y="30"/>
                      </a:cxn>
                      <a:cxn ang="0">
                        <a:pos x="20" y="33"/>
                      </a:cxn>
                      <a:cxn ang="0">
                        <a:pos x="17" y="36"/>
                      </a:cxn>
                      <a:cxn ang="0">
                        <a:pos x="13" y="38"/>
                      </a:cxn>
                      <a:cxn ang="0">
                        <a:pos x="10" y="41"/>
                      </a:cxn>
                      <a:cxn ang="0">
                        <a:pos x="7" y="43"/>
                      </a:cxn>
                      <a:cxn ang="0">
                        <a:pos x="3" y="46"/>
                      </a:cxn>
                      <a:cxn ang="0">
                        <a:pos x="0" y="49"/>
                      </a:cxn>
                    </a:cxnLst>
                    <a:rect l="0" t="0" r="r" b="b"/>
                    <a:pathLst>
                      <a:path w="249" h="50">
                        <a:moveTo>
                          <a:pt x="248" y="42"/>
                        </a:moveTo>
                        <a:lnTo>
                          <a:pt x="241" y="37"/>
                        </a:lnTo>
                        <a:lnTo>
                          <a:pt x="238" y="35"/>
                        </a:lnTo>
                        <a:lnTo>
                          <a:pt x="235" y="32"/>
                        </a:lnTo>
                        <a:lnTo>
                          <a:pt x="231" y="30"/>
                        </a:lnTo>
                        <a:lnTo>
                          <a:pt x="228" y="28"/>
                        </a:lnTo>
                        <a:lnTo>
                          <a:pt x="225" y="26"/>
                        </a:lnTo>
                        <a:lnTo>
                          <a:pt x="221" y="24"/>
                        </a:lnTo>
                        <a:lnTo>
                          <a:pt x="218" y="22"/>
                        </a:lnTo>
                        <a:lnTo>
                          <a:pt x="214" y="20"/>
                        </a:lnTo>
                        <a:lnTo>
                          <a:pt x="211" y="18"/>
                        </a:lnTo>
                        <a:lnTo>
                          <a:pt x="207" y="17"/>
                        </a:lnTo>
                        <a:lnTo>
                          <a:pt x="204" y="15"/>
                        </a:lnTo>
                        <a:lnTo>
                          <a:pt x="200" y="14"/>
                        </a:lnTo>
                        <a:lnTo>
                          <a:pt x="196" y="12"/>
                        </a:lnTo>
                        <a:lnTo>
                          <a:pt x="192" y="11"/>
                        </a:lnTo>
                        <a:lnTo>
                          <a:pt x="188" y="9"/>
                        </a:lnTo>
                        <a:lnTo>
                          <a:pt x="185" y="8"/>
                        </a:lnTo>
                        <a:lnTo>
                          <a:pt x="181" y="7"/>
                        </a:lnTo>
                        <a:lnTo>
                          <a:pt x="177" y="6"/>
                        </a:lnTo>
                        <a:lnTo>
                          <a:pt x="173" y="5"/>
                        </a:lnTo>
                        <a:lnTo>
                          <a:pt x="169" y="4"/>
                        </a:lnTo>
                        <a:lnTo>
                          <a:pt x="165" y="3"/>
                        </a:lnTo>
                        <a:lnTo>
                          <a:pt x="161" y="2"/>
                        </a:lnTo>
                        <a:lnTo>
                          <a:pt x="157" y="2"/>
                        </a:lnTo>
                        <a:lnTo>
                          <a:pt x="153" y="1"/>
                        </a:lnTo>
                        <a:lnTo>
                          <a:pt x="149" y="0"/>
                        </a:lnTo>
                        <a:lnTo>
                          <a:pt x="145" y="0"/>
                        </a:lnTo>
                        <a:lnTo>
                          <a:pt x="141" y="0"/>
                        </a:lnTo>
                        <a:lnTo>
                          <a:pt x="136" y="0"/>
                        </a:lnTo>
                        <a:lnTo>
                          <a:pt x="132" y="0"/>
                        </a:lnTo>
                        <a:lnTo>
                          <a:pt x="128" y="0"/>
                        </a:lnTo>
                        <a:lnTo>
                          <a:pt x="119" y="0"/>
                        </a:lnTo>
                        <a:lnTo>
                          <a:pt x="114" y="0"/>
                        </a:lnTo>
                        <a:lnTo>
                          <a:pt x="110" y="0"/>
                        </a:lnTo>
                        <a:lnTo>
                          <a:pt x="106" y="1"/>
                        </a:lnTo>
                        <a:lnTo>
                          <a:pt x="101" y="1"/>
                        </a:lnTo>
                        <a:lnTo>
                          <a:pt x="96" y="2"/>
                        </a:lnTo>
                        <a:lnTo>
                          <a:pt x="92" y="3"/>
                        </a:lnTo>
                        <a:lnTo>
                          <a:pt x="88" y="4"/>
                        </a:lnTo>
                        <a:lnTo>
                          <a:pt x="84" y="5"/>
                        </a:lnTo>
                        <a:lnTo>
                          <a:pt x="79" y="6"/>
                        </a:lnTo>
                        <a:lnTo>
                          <a:pt x="75" y="7"/>
                        </a:lnTo>
                        <a:lnTo>
                          <a:pt x="71" y="8"/>
                        </a:lnTo>
                        <a:lnTo>
                          <a:pt x="66" y="10"/>
                        </a:lnTo>
                        <a:lnTo>
                          <a:pt x="62" y="11"/>
                        </a:lnTo>
                        <a:lnTo>
                          <a:pt x="58" y="13"/>
                        </a:lnTo>
                        <a:lnTo>
                          <a:pt x="54" y="14"/>
                        </a:lnTo>
                        <a:lnTo>
                          <a:pt x="50" y="16"/>
                        </a:lnTo>
                        <a:lnTo>
                          <a:pt x="46" y="18"/>
                        </a:lnTo>
                        <a:lnTo>
                          <a:pt x="42" y="20"/>
                        </a:lnTo>
                        <a:lnTo>
                          <a:pt x="39" y="22"/>
                        </a:lnTo>
                        <a:lnTo>
                          <a:pt x="35" y="24"/>
                        </a:lnTo>
                        <a:lnTo>
                          <a:pt x="31" y="26"/>
                        </a:lnTo>
                        <a:lnTo>
                          <a:pt x="28" y="28"/>
                        </a:lnTo>
                        <a:lnTo>
                          <a:pt x="24" y="30"/>
                        </a:lnTo>
                        <a:lnTo>
                          <a:pt x="20" y="33"/>
                        </a:lnTo>
                        <a:lnTo>
                          <a:pt x="17" y="36"/>
                        </a:lnTo>
                        <a:lnTo>
                          <a:pt x="13" y="38"/>
                        </a:lnTo>
                        <a:lnTo>
                          <a:pt x="10" y="41"/>
                        </a:lnTo>
                        <a:lnTo>
                          <a:pt x="7" y="43"/>
                        </a:lnTo>
                        <a:lnTo>
                          <a:pt x="3" y="46"/>
                        </a:lnTo>
                        <a:lnTo>
                          <a:pt x="0" y="49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8" name="Freeform 243"/>
                  <p:cNvSpPr>
                    <a:spLocks/>
                  </p:cNvSpPr>
                  <p:nvPr/>
                </p:nvSpPr>
                <p:spPr bwMode="auto">
                  <a:xfrm>
                    <a:off x="674" y="1703"/>
                    <a:ext cx="17" cy="70"/>
                  </a:xfrm>
                  <a:custGeom>
                    <a:avLst/>
                    <a:gdLst/>
                    <a:ahLst/>
                    <a:cxnLst>
                      <a:cxn ang="0">
                        <a:pos x="16" y="0"/>
                      </a:cxn>
                      <a:cxn ang="0">
                        <a:pos x="14" y="2"/>
                      </a:cxn>
                      <a:cxn ang="0">
                        <a:pos x="14" y="3"/>
                      </a:cxn>
                      <a:cxn ang="0">
                        <a:pos x="13" y="5"/>
                      </a:cxn>
                      <a:cxn ang="0">
                        <a:pos x="12" y="6"/>
                      </a:cxn>
                      <a:cxn ang="0">
                        <a:pos x="11" y="7"/>
                      </a:cxn>
                      <a:cxn ang="0">
                        <a:pos x="10" y="9"/>
                      </a:cxn>
                      <a:cxn ang="0">
                        <a:pos x="10" y="10"/>
                      </a:cxn>
                      <a:cxn ang="0">
                        <a:pos x="9" y="11"/>
                      </a:cxn>
                      <a:cxn ang="0">
                        <a:pos x="8" y="13"/>
                      </a:cxn>
                      <a:cxn ang="0">
                        <a:pos x="7" y="14"/>
                      </a:cxn>
                      <a:cxn ang="0">
                        <a:pos x="7" y="15"/>
                      </a:cxn>
                      <a:cxn ang="0">
                        <a:pos x="6" y="17"/>
                      </a:cxn>
                      <a:cxn ang="0">
                        <a:pos x="6" y="18"/>
                      </a:cxn>
                      <a:cxn ang="0">
                        <a:pos x="5" y="19"/>
                      </a:cxn>
                      <a:cxn ang="0">
                        <a:pos x="4" y="21"/>
                      </a:cxn>
                      <a:cxn ang="0">
                        <a:pos x="4" y="22"/>
                      </a:cxn>
                      <a:cxn ang="0">
                        <a:pos x="4" y="23"/>
                      </a:cxn>
                      <a:cxn ang="0">
                        <a:pos x="3" y="25"/>
                      </a:cxn>
                      <a:cxn ang="0">
                        <a:pos x="3" y="26"/>
                      </a:cxn>
                      <a:cxn ang="0">
                        <a:pos x="2" y="28"/>
                      </a:cxn>
                      <a:cxn ang="0">
                        <a:pos x="2" y="29"/>
                      </a:cxn>
                      <a:cxn ang="0">
                        <a:pos x="2" y="31"/>
                      </a:cxn>
                      <a:cxn ang="0">
                        <a:pos x="1" y="32"/>
                      </a:cxn>
                      <a:cxn ang="0">
                        <a:pos x="1" y="34"/>
                      </a:cxn>
                      <a:cxn ang="0">
                        <a:pos x="1" y="35"/>
                      </a:cxn>
                      <a:cxn ang="0">
                        <a:pos x="1" y="37"/>
                      </a:cxn>
                      <a:cxn ang="0">
                        <a:pos x="0" y="39"/>
                      </a:cxn>
                      <a:cxn ang="0">
                        <a:pos x="0" y="40"/>
                      </a:cxn>
                      <a:cxn ang="0">
                        <a:pos x="0" y="41"/>
                      </a:cxn>
                      <a:cxn ang="0">
                        <a:pos x="0" y="43"/>
                      </a:cxn>
                      <a:cxn ang="0">
                        <a:pos x="0" y="45"/>
                      </a:cxn>
                      <a:cxn ang="0">
                        <a:pos x="0" y="46"/>
                      </a:cxn>
                      <a:cxn ang="0">
                        <a:pos x="0" y="47"/>
                      </a:cxn>
                      <a:cxn ang="0">
                        <a:pos x="0" y="48"/>
                      </a:cxn>
                      <a:cxn ang="0">
                        <a:pos x="0" y="49"/>
                      </a:cxn>
                      <a:cxn ang="0">
                        <a:pos x="0" y="49"/>
                      </a:cxn>
                      <a:cxn ang="0">
                        <a:pos x="0" y="50"/>
                      </a:cxn>
                      <a:cxn ang="0">
                        <a:pos x="0" y="51"/>
                      </a:cxn>
                      <a:cxn ang="0">
                        <a:pos x="0" y="52"/>
                      </a:cxn>
                      <a:cxn ang="0">
                        <a:pos x="0" y="53"/>
                      </a:cxn>
                      <a:cxn ang="0">
                        <a:pos x="1" y="53"/>
                      </a:cxn>
                      <a:cxn ang="0">
                        <a:pos x="1" y="54"/>
                      </a:cxn>
                      <a:cxn ang="0">
                        <a:pos x="1" y="55"/>
                      </a:cxn>
                      <a:cxn ang="0">
                        <a:pos x="1" y="56"/>
                      </a:cxn>
                      <a:cxn ang="0">
                        <a:pos x="1" y="57"/>
                      </a:cxn>
                      <a:cxn ang="0">
                        <a:pos x="1" y="57"/>
                      </a:cxn>
                      <a:cxn ang="0">
                        <a:pos x="1" y="58"/>
                      </a:cxn>
                      <a:cxn ang="0">
                        <a:pos x="2" y="59"/>
                      </a:cxn>
                      <a:cxn ang="0">
                        <a:pos x="2" y="59"/>
                      </a:cxn>
                      <a:cxn ang="0">
                        <a:pos x="2" y="60"/>
                      </a:cxn>
                      <a:cxn ang="0">
                        <a:pos x="2" y="61"/>
                      </a:cxn>
                      <a:cxn ang="0">
                        <a:pos x="2" y="62"/>
                      </a:cxn>
                      <a:cxn ang="0">
                        <a:pos x="2" y="63"/>
                      </a:cxn>
                      <a:cxn ang="0">
                        <a:pos x="2" y="63"/>
                      </a:cxn>
                      <a:cxn ang="0">
                        <a:pos x="3" y="64"/>
                      </a:cxn>
                      <a:cxn ang="0">
                        <a:pos x="3" y="65"/>
                      </a:cxn>
                      <a:cxn ang="0">
                        <a:pos x="3" y="65"/>
                      </a:cxn>
                      <a:cxn ang="0">
                        <a:pos x="4" y="66"/>
                      </a:cxn>
                      <a:cxn ang="0">
                        <a:pos x="4" y="67"/>
                      </a:cxn>
                      <a:cxn ang="0">
                        <a:pos x="4" y="68"/>
                      </a:cxn>
                      <a:cxn ang="0">
                        <a:pos x="4" y="69"/>
                      </a:cxn>
                      <a:cxn ang="0">
                        <a:pos x="5" y="69"/>
                      </a:cxn>
                    </a:cxnLst>
                    <a:rect l="0" t="0" r="r" b="b"/>
                    <a:pathLst>
                      <a:path w="17" h="70">
                        <a:moveTo>
                          <a:pt x="16" y="0"/>
                        </a:moveTo>
                        <a:lnTo>
                          <a:pt x="14" y="2"/>
                        </a:lnTo>
                        <a:lnTo>
                          <a:pt x="14" y="3"/>
                        </a:lnTo>
                        <a:lnTo>
                          <a:pt x="13" y="5"/>
                        </a:lnTo>
                        <a:lnTo>
                          <a:pt x="12" y="6"/>
                        </a:lnTo>
                        <a:lnTo>
                          <a:pt x="11" y="7"/>
                        </a:lnTo>
                        <a:lnTo>
                          <a:pt x="10" y="9"/>
                        </a:lnTo>
                        <a:lnTo>
                          <a:pt x="10" y="10"/>
                        </a:lnTo>
                        <a:lnTo>
                          <a:pt x="9" y="11"/>
                        </a:lnTo>
                        <a:lnTo>
                          <a:pt x="8" y="13"/>
                        </a:lnTo>
                        <a:lnTo>
                          <a:pt x="7" y="14"/>
                        </a:lnTo>
                        <a:lnTo>
                          <a:pt x="7" y="15"/>
                        </a:lnTo>
                        <a:lnTo>
                          <a:pt x="6" y="17"/>
                        </a:lnTo>
                        <a:lnTo>
                          <a:pt x="6" y="18"/>
                        </a:lnTo>
                        <a:lnTo>
                          <a:pt x="5" y="19"/>
                        </a:lnTo>
                        <a:lnTo>
                          <a:pt x="4" y="21"/>
                        </a:lnTo>
                        <a:lnTo>
                          <a:pt x="4" y="22"/>
                        </a:lnTo>
                        <a:lnTo>
                          <a:pt x="4" y="23"/>
                        </a:lnTo>
                        <a:lnTo>
                          <a:pt x="3" y="25"/>
                        </a:lnTo>
                        <a:lnTo>
                          <a:pt x="3" y="26"/>
                        </a:lnTo>
                        <a:lnTo>
                          <a:pt x="2" y="28"/>
                        </a:lnTo>
                        <a:lnTo>
                          <a:pt x="2" y="29"/>
                        </a:lnTo>
                        <a:lnTo>
                          <a:pt x="2" y="31"/>
                        </a:lnTo>
                        <a:lnTo>
                          <a:pt x="1" y="32"/>
                        </a:lnTo>
                        <a:lnTo>
                          <a:pt x="1" y="34"/>
                        </a:lnTo>
                        <a:lnTo>
                          <a:pt x="1" y="35"/>
                        </a:lnTo>
                        <a:lnTo>
                          <a:pt x="1" y="37"/>
                        </a:lnTo>
                        <a:lnTo>
                          <a:pt x="0" y="39"/>
                        </a:lnTo>
                        <a:lnTo>
                          <a:pt x="0" y="40"/>
                        </a:lnTo>
                        <a:lnTo>
                          <a:pt x="0" y="41"/>
                        </a:lnTo>
                        <a:lnTo>
                          <a:pt x="0" y="43"/>
                        </a:lnTo>
                        <a:lnTo>
                          <a:pt x="0" y="45"/>
                        </a:lnTo>
                        <a:lnTo>
                          <a:pt x="0" y="46"/>
                        </a:lnTo>
                        <a:lnTo>
                          <a:pt x="0" y="47"/>
                        </a:lnTo>
                        <a:lnTo>
                          <a:pt x="0" y="48"/>
                        </a:lnTo>
                        <a:lnTo>
                          <a:pt x="0" y="49"/>
                        </a:lnTo>
                        <a:lnTo>
                          <a:pt x="0" y="49"/>
                        </a:lnTo>
                        <a:lnTo>
                          <a:pt x="0" y="50"/>
                        </a:lnTo>
                        <a:lnTo>
                          <a:pt x="0" y="51"/>
                        </a:lnTo>
                        <a:lnTo>
                          <a:pt x="0" y="52"/>
                        </a:lnTo>
                        <a:lnTo>
                          <a:pt x="0" y="53"/>
                        </a:lnTo>
                        <a:lnTo>
                          <a:pt x="1" y="53"/>
                        </a:lnTo>
                        <a:lnTo>
                          <a:pt x="1" y="54"/>
                        </a:lnTo>
                        <a:lnTo>
                          <a:pt x="1" y="55"/>
                        </a:lnTo>
                        <a:lnTo>
                          <a:pt x="1" y="56"/>
                        </a:lnTo>
                        <a:lnTo>
                          <a:pt x="1" y="57"/>
                        </a:lnTo>
                        <a:lnTo>
                          <a:pt x="1" y="57"/>
                        </a:lnTo>
                        <a:lnTo>
                          <a:pt x="1" y="58"/>
                        </a:lnTo>
                        <a:lnTo>
                          <a:pt x="2" y="59"/>
                        </a:lnTo>
                        <a:lnTo>
                          <a:pt x="2" y="59"/>
                        </a:lnTo>
                        <a:lnTo>
                          <a:pt x="2" y="60"/>
                        </a:lnTo>
                        <a:lnTo>
                          <a:pt x="2" y="61"/>
                        </a:lnTo>
                        <a:lnTo>
                          <a:pt x="2" y="62"/>
                        </a:lnTo>
                        <a:lnTo>
                          <a:pt x="2" y="63"/>
                        </a:lnTo>
                        <a:lnTo>
                          <a:pt x="2" y="63"/>
                        </a:lnTo>
                        <a:lnTo>
                          <a:pt x="3" y="64"/>
                        </a:lnTo>
                        <a:lnTo>
                          <a:pt x="3" y="65"/>
                        </a:lnTo>
                        <a:lnTo>
                          <a:pt x="3" y="65"/>
                        </a:lnTo>
                        <a:lnTo>
                          <a:pt x="4" y="66"/>
                        </a:lnTo>
                        <a:lnTo>
                          <a:pt x="4" y="67"/>
                        </a:lnTo>
                        <a:lnTo>
                          <a:pt x="4" y="68"/>
                        </a:lnTo>
                        <a:lnTo>
                          <a:pt x="4" y="69"/>
                        </a:lnTo>
                        <a:lnTo>
                          <a:pt x="5" y="69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129" name="Group 244"/>
                  <p:cNvGrpSpPr>
                    <a:grpSpLocks/>
                  </p:cNvGrpSpPr>
                  <p:nvPr/>
                </p:nvGrpSpPr>
                <p:grpSpPr bwMode="auto">
                  <a:xfrm>
                    <a:off x="735" y="1828"/>
                    <a:ext cx="118" cy="17"/>
                    <a:chOff x="735" y="1828"/>
                    <a:chExt cx="118" cy="17"/>
                  </a:xfrm>
                </p:grpSpPr>
                <p:sp>
                  <p:nvSpPr>
                    <p:cNvPr id="153" name="Freeform 245"/>
                    <p:cNvSpPr>
                      <a:spLocks/>
                    </p:cNvSpPr>
                    <p:nvPr/>
                  </p:nvSpPr>
                  <p:spPr bwMode="auto">
                    <a:xfrm>
                      <a:off x="735" y="1830"/>
                      <a:ext cx="101" cy="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8"/>
                        </a:cxn>
                        <a:cxn ang="0">
                          <a:pos x="4" y="7"/>
                        </a:cxn>
                        <a:cxn ang="0">
                          <a:pos x="6" y="7"/>
                        </a:cxn>
                        <a:cxn ang="0">
                          <a:pos x="8" y="6"/>
                        </a:cxn>
                        <a:cxn ang="0">
                          <a:pos x="10" y="6"/>
                        </a:cxn>
                        <a:cxn ang="0">
                          <a:pos x="12" y="5"/>
                        </a:cxn>
                        <a:cxn ang="0">
                          <a:pos x="14" y="5"/>
                        </a:cxn>
                        <a:cxn ang="0">
                          <a:pos x="16" y="4"/>
                        </a:cxn>
                        <a:cxn ang="0">
                          <a:pos x="19" y="4"/>
                        </a:cxn>
                        <a:cxn ang="0">
                          <a:pos x="21" y="4"/>
                        </a:cxn>
                        <a:cxn ang="0">
                          <a:pos x="23" y="3"/>
                        </a:cxn>
                        <a:cxn ang="0">
                          <a:pos x="25" y="3"/>
                        </a:cxn>
                        <a:cxn ang="0">
                          <a:pos x="27" y="2"/>
                        </a:cxn>
                        <a:cxn ang="0">
                          <a:pos x="29" y="2"/>
                        </a:cxn>
                        <a:cxn ang="0">
                          <a:pos x="31" y="2"/>
                        </a:cxn>
                        <a:cxn ang="0">
                          <a:pos x="34" y="2"/>
                        </a:cxn>
                        <a:cxn ang="0">
                          <a:pos x="36" y="2"/>
                        </a:cxn>
                        <a:cxn ang="0">
                          <a:pos x="38" y="1"/>
                        </a:cxn>
                        <a:cxn ang="0">
                          <a:pos x="40" y="1"/>
                        </a:cxn>
                        <a:cxn ang="0">
                          <a:pos x="43" y="1"/>
                        </a:cxn>
                        <a:cxn ang="0">
                          <a:pos x="45" y="0"/>
                        </a:cxn>
                        <a:cxn ang="0">
                          <a:pos x="47" y="0"/>
                        </a:cxn>
                        <a:cxn ang="0">
                          <a:pos x="49" y="0"/>
                        </a:cxn>
                        <a:cxn ang="0">
                          <a:pos x="51" y="0"/>
                        </a:cxn>
                        <a:cxn ang="0">
                          <a:pos x="54" y="0"/>
                        </a:cxn>
                        <a:cxn ang="0">
                          <a:pos x="56" y="0"/>
                        </a:cxn>
                        <a:cxn ang="0">
                          <a:pos x="58" y="0"/>
                        </a:cxn>
                        <a:cxn ang="0">
                          <a:pos x="61" y="0"/>
                        </a:cxn>
                        <a:cxn ang="0">
                          <a:pos x="63" y="0"/>
                        </a:cxn>
                        <a:cxn ang="0">
                          <a:pos x="65" y="0"/>
                        </a:cxn>
                        <a:cxn ang="0">
                          <a:pos x="67" y="0"/>
                        </a:cxn>
                        <a:cxn ang="0">
                          <a:pos x="70" y="0"/>
                        </a:cxn>
                        <a:cxn ang="0">
                          <a:pos x="71" y="0"/>
                        </a:cxn>
                        <a:cxn ang="0">
                          <a:pos x="72" y="0"/>
                        </a:cxn>
                        <a:cxn ang="0">
                          <a:pos x="73" y="0"/>
                        </a:cxn>
                        <a:cxn ang="0">
                          <a:pos x="74" y="0"/>
                        </a:cxn>
                        <a:cxn ang="0">
                          <a:pos x="75" y="0"/>
                        </a:cxn>
                        <a:cxn ang="0">
                          <a:pos x="76" y="0"/>
                        </a:cxn>
                        <a:cxn ang="0">
                          <a:pos x="77" y="0"/>
                        </a:cxn>
                        <a:cxn ang="0">
                          <a:pos x="78" y="0"/>
                        </a:cxn>
                        <a:cxn ang="0">
                          <a:pos x="79" y="0"/>
                        </a:cxn>
                        <a:cxn ang="0">
                          <a:pos x="80" y="0"/>
                        </a:cxn>
                        <a:cxn ang="0">
                          <a:pos x="81" y="0"/>
                        </a:cxn>
                        <a:cxn ang="0">
                          <a:pos x="82" y="0"/>
                        </a:cxn>
                        <a:cxn ang="0">
                          <a:pos x="83" y="0"/>
                        </a:cxn>
                        <a:cxn ang="0">
                          <a:pos x="84" y="0"/>
                        </a:cxn>
                        <a:cxn ang="0">
                          <a:pos x="85" y="0"/>
                        </a:cxn>
                        <a:cxn ang="0">
                          <a:pos x="85" y="0"/>
                        </a:cxn>
                        <a:cxn ang="0">
                          <a:pos x="87" y="0"/>
                        </a:cxn>
                        <a:cxn ang="0">
                          <a:pos x="87" y="0"/>
                        </a:cxn>
                        <a:cxn ang="0">
                          <a:pos x="88" y="0"/>
                        </a:cxn>
                        <a:cxn ang="0">
                          <a:pos x="89" y="0"/>
                        </a:cxn>
                        <a:cxn ang="0">
                          <a:pos x="90" y="0"/>
                        </a:cxn>
                        <a:cxn ang="0">
                          <a:pos x="91" y="0"/>
                        </a:cxn>
                        <a:cxn ang="0">
                          <a:pos x="92" y="0"/>
                        </a:cxn>
                        <a:cxn ang="0">
                          <a:pos x="93" y="0"/>
                        </a:cxn>
                        <a:cxn ang="0">
                          <a:pos x="94" y="0"/>
                        </a:cxn>
                        <a:cxn ang="0">
                          <a:pos x="95" y="1"/>
                        </a:cxn>
                        <a:cxn ang="0">
                          <a:pos x="96" y="1"/>
                        </a:cxn>
                        <a:cxn ang="0">
                          <a:pos x="97" y="1"/>
                        </a:cxn>
                        <a:cxn ang="0">
                          <a:pos x="98" y="1"/>
                        </a:cxn>
                        <a:cxn ang="0">
                          <a:pos x="99" y="1"/>
                        </a:cxn>
                        <a:cxn ang="0">
                          <a:pos x="100" y="1"/>
                        </a:cxn>
                      </a:cxnLst>
                      <a:rect l="0" t="0" r="r" b="b"/>
                      <a:pathLst>
                        <a:path w="101" h="9">
                          <a:moveTo>
                            <a:pt x="0" y="8"/>
                          </a:moveTo>
                          <a:lnTo>
                            <a:pt x="4" y="7"/>
                          </a:lnTo>
                          <a:lnTo>
                            <a:pt x="6" y="7"/>
                          </a:lnTo>
                          <a:lnTo>
                            <a:pt x="8" y="6"/>
                          </a:lnTo>
                          <a:lnTo>
                            <a:pt x="10" y="6"/>
                          </a:lnTo>
                          <a:lnTo>
                            <a:pt x="12" y="5"/>
                          </a:lnTo>
                          <a:lnTo>
                            <a:pt x="14" y="5"/>
                          </a:lnTo>
                          <a:lnTo>
                            <a:pt x="16" y="4"/>
                          </a:lnTo>
                          <a:lnTo>
                            <a:pt x="19" y="4"/>
                          </a:lnTo>
                          <a:lnTo>
                            <a:pt x="21" y="4"/>
                          </a:lnTo>
                          <a:lnTo>
                            <a:pt x="23" y="3"/>
                          </a:lnTo>
                          <a:lnTo>
                            <a:pt x="25" y="3"/>
                          </a:lnTo>
                          <a:lnTo>
                            <a:pt x="27" y="2"/>
                          </a:lnTo>
                          <a:lnTo>
                            <a:pt x="29" y="2"/>
                          </a:lnTo>
                          <a:lnTo>
                            <a:pt x="31" y="2"/>
                          </a:lnTo>
                          <a:lnTo>
                            <a:pt x="34" y="2"/>
                          </a:lnTo>
                          <a:lnTo>
                            <a:pt x="36" y="2"/>
                          </a:lnTo>
                          <a:lnTo>
                            <a:pt x="38" y="1"/>
                          </a:lnTo>
                          <a:lnTo>
                            <a:pt x="40" y="1"/>
                          </a:lnTo>
                          <a:lnTo>
                            <a:pt x="43" y="1"/>
                          </a:lnTo>
                          <a:lnTo>
                            <a:pt x="45" y="0"/>
                          </a:lnTo>
                          <a:lnTo>
                            <a:pt x="47" y="0"/>
                          </a:lnTo>
                          <a:lnTo>
                            <a:pt x="49" y="0"/>
                          </a:lnTo>
                          <a:lnTo>
                            <a:pt x="51" y="0"/>
                          </a:lnTo>
                          <a:lnTo>
                            <a:pt x="54" y="0"/>
                          </a:lnTo>
                          <a:lnTo>
                            <a:pt x="56" y="0"/>
                          </a:lnTo>
                          <a:lnTo>
                            <a:pt x="58" y="0"/>
                          </a:lnTo>
                          <a:lnTo>
                            <a:pt x="61" y="0"/>
                          </a:lnTo>
                          <a:lnTo>
                            <a:pt x="63" y="0"/>
                          </a:lnTo>
                          <a:lnTo>
                            <a:pt x="65" y="0"/>
                          </a:lnTo>
                          <a:lnTo>
                            <a:pt x="67" y="0"/>
                          </a:lnTo>
                          <a:lnTo>
                            <a:pt x="70" y="0"/>
                          </a:lnTo>
                          <a:lnTo>
                            <a:pt x="71" y="0"/>
                          </a:lnTo>
                          <a:lnTo>
                            <a:pt x="72" y="0"/>
                          </a:lnTo>
                          <a:lnTo>
                            <a:pt x="73" y="0"/>
                          </a:lnTo>
                          <a:lnTo>
                            <a:pt x="74" y="0"/>
                          </a:lnTo>
                          <a:lnTo>
                            <a:pt x="75" y="0"/>
                          </a:lnTo>
                          <a:lnTo>
                            <a:pt x="76" y="0"/>
                          </a:lnTo>
                          <a:lnTo>
                            <a:pt x="77" y="0"/>
                          </a:lnTo>
                          <a:lnTo>
                            <a:pt x="78" y="0"/>
                          </a:lnTo>
                          <a:lnTo>
                            <a:pt x="79" y="0"/>
                          </a:lnTo>
                          <a:lnTo>
                            <a:pt x="80" y="0"/>
                          </a:lnTo>
                          <a:lnTo>
                            <a:pt x="81" y="0"/>
                          </a:lnTo>
                          <a:lnTo>
                            <a:pt x="82" y="0"/>
                          </a:lnTo>
                          <a:lnTo>
                            <a:pt x="83" y="0"/>
                          </a:lnTo>
                          <a:lnTo>
                            <a:pt x="84" y="0"/>
                          </a:lnTo>
                          <a:lnTo>
                            <a:pt x="85" y="0"/>
                          </a:lnTo>
                          <a:lnTo>
                            <a:pt x="85" y="0"/>
                          </a:lnTo>
                          <a:lnTo>
                            <a:pt x="87" y="0"/>
                          </a:lnTo>
                          <a:lnTo>
                            <a:pt x="87" y="0"/>
                          </a:lnTo>
                          <a:lnTo>
                            <a:pt x="88" y="0"/>
                          </a:lnTo>
                          <a:lnTo>
                            <a:pt x="89" y="0"/>
                          </a:lnTo>
                          <a:lnTo>
                            <a:pt x="90" y="0"/>
                          </a:lnTo>
                          <a:lnTo>
                            <a:pt x="91" y="0"/>
                          </a:lnTo>
                          <a:lnTo>
                            <a:pt x="92" y="0"/>
                          </a:lnTo>
                          <a:lnTo>
                            <a:pt x="93" y="0"/>
                          </a:lnTo>
                          <a:lnTo>
                            <a:pt x="94" y="0"/>
                          </a:lnTo>
                          <a:lnTo>
                            <a:pt x="95" y="1"/>
                          </a:lnTo>
                          <a:lnTo>
                            <a:pt x="96" y="1"/>
                          </a:lnTo>
                          <a:lnTo>
                            <a:pt x="97" y="1"/>
                          </a:lnTo>
                          <a:lnTo>
                            <a:pt x="98" y="1"/>
                          </a:lnTo>
                          <a:lnTo>
                            <a:pt x="99" y="1"/>
                          </a:lnTo>
                          <a:lnTo>
                            <a:pt x="100" y="1"/>
                          </a:lnTo>
                        </a:path>
                      </a:pathLst>
                    </a:custGeom>
                    <a:noFill/>
                    <a:ln w="127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54" name="Freeform 246"/>
                    <p:cNvSpPr>
                      <a:spLocks/>
                    </p:cNvSpPr>
                    <p:nvPr/>
                  </p:nvSpPr>
                  <p:spPr bwMode="auto">
                    <a:xfrm>
                      <a:off x="836" y="1828"/>
                      <a:ext cx="17" cy="1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"/>
                        </a:cxn>
                        <a:cxn ang="0">
                          <a:pos x="0" y="1"/>
                        </a:cxn>
                        <a:cxn ang="0">
                          <a:pos x="1" y="1"/>
                        </a:cxn>
                        <a:cxn ang="0">
                          <a:pos x="1" y="0"/>
                        </a:cxn>
                        <a:cxn ang="0">
                          <a:pos x="2" y="0"/>
                        </a:cxn>
                        <a:cxn ang="0">
                          <a:pos x="2" y="0"/>
                        </a:cxn>
                        <a:cxn ang="0">
                          <a:pos x="2" y="0"/>
                        </a:cxn>
                        <a:cxn ang="0">
                          <a:pos x="3" y="0"/>
                        </a:cxn>
                        <a:cxn ang="0">
                          <a:pos x="3" y="0"/>
                        </a:cxn>
                        <a:cxn ang="0">
                          <a:pos x="4" y="0"/>
                        </a:cxn>
                        <a:cxn ang="0">
                          <a:pos x="4" y="0"/>
                        </a:cxn>
                        <a:cxn ang="0">
                          <a:pos x="4" y="0"/>
                        </a:cxn>
                        <a:cxn ang="0">
                          <a:pos x="5" y="0"/>
                        </a:cxn>
                        <a:cxn ang="0">
                          <a:pos x="5" y="0"/>
                        </a:cxn>
                        <a:cxn ang="0">
                          <a:pos x="6" y="0"/>
                        </a:cxn>
                        <a:cxn ang="0">
                          <a:pos x="6" y="0"/>
                        </a:cxn>
                        <a:cxn ang="0">
                          <a:pos x="8" y="0"/>
                        </a:cxn>
                        <a:cxn ang="0">
                          <a:pos x="9" y="0"/>
                        </a:cxn>
                        <a:cxn ang="0">
                          <a:pos x="10" y="0"/>
                        </a:cxn>
                        <a:cxn ang="0">
                          <a:pos x="10" y="0"/>
                        </a:cxn>
                        <a:cxn ang="0">
                          <a:pos x="11" y="1"/>
                        </a:cxn>
                        <a:cxn ang="0">
                          <a:pos x="12" y="1"/>
                        </a:cxn>
                        <a:cxn ang="0">
                          <a:pos x="13" y="2"/>
                        </a:cxn>
                        <a:cxn ang="0">
                          <a:pos x="14" y="3"/>
                        </a:cxn>
                        <a:cxn ang="0">
                          <a:pos x="14" y="4"/>
                        </a:cxn>
                        <a:cxn ang="0">
                          <a:pos x="15" y="4"/>
                        </a:cxn>
                        <a:cxn ang="0">
                          <a:pos x="15" y="5"/>
                        </a:cxn>
                        <a:cxn ang="0">
                          <a:pos x="16" y="6"/>
                        </a:cxn>
                        <a:cxn ang="0">
                          <a:pos x="16" y="7"/>
                        </a:cxn>
                        <a:cxn ang="0">
                          <a:pos x="16" y="8"/>
                        </a:cxn>
                        <a:cxn ang="0">
                          <a:pos x="16" y="9"/>
                        </a:cxn>
                        <a:cxn ang="0">
                          <a:pos x="16" y="10"/>
                        </a:cxn>
                        <a:cxn ang="0">
                          <a:pos x="16" y="11"/>
                        </a:cxn>
                        <a:cxn ang="0">
                          <a:pos x="16" y="11"/>
                        </a:cxn>
                        <a:cxn ang="0">
                          <a:pos x="16" y="12"/>
                        </a:cxn>
                        <a:cxn ang="0">
                          <a:pos x="16" y="12"/>
                        </a:cxn>
                        <a:cxn ang="0">
                          <a:pos x="16" y="12"/>
                        </a:cxn>
                        <a:cxn ang="0">
                          <a:pos x="16" y="13"/>
                        </a:cxn>
                        <a:cxn ang="0">
                          <a:pos x="16" y="13"/>
                        </a:cxn>
                        <a:cxn ang="0">
                          <a:pos x="16" y="14"/>
                        </a:cxn>
                        <a:cxn ang="0">
                          <a:pos x="16" y="14"/>
                        </a:cxn>
                        <a:cxn ang="0">
                          <a:pos x="16" y="14"/>
                        </a:cxn>
                        <a:cxn ang="0">
                          <a:pos x="15" y="15"/>
                        </a:cxn>
                        <a:cxn ang="0">
                          <a:pos x="15" y="15"/>
                        </a:cxn>
                        <a:cxn ang="0">
                          <a:pos x="15" y="16"/>
                        </a:cxn>
                        <a:cxn ang="0">
                          <a:pos x="15" y="16"/>
                        </a:cxn>
                        <a:cxn ang="0">
                          <a:pos x="15" y="16"/>
                        </a:cxn>
                      </a:cxnLst>
                      <a:rect l="0" t="0" r="r" b="b"/>
                      <a:pathLst>
                        <a:path w="17" h="17">
                          <a:moveTo>
                            <a:pt x="0" y="2"/>
                          </a:moveTo>
                          <a:lnTo>
                            <a:pt x="0" y="1"/>
                          </a:lnTo>
                          <a:lnTo>
                            <a:pt x="0" y="1"/>
                          </a:lnTo>
                          <a:lnTo>
                            <a:pt x="0" y="1"/>
                          </a:lnTo>
                          <a:lnTo>
                            <a:pt x="1" y="1"/>
                          </a:lnTo>
                          <a:lnTo>
                            <a:pt x="1" y="1"/>
                          </a:lnTo>
                          <a:lnTo>
                            <a:pt x="1" y="1"/>
                          </a:lnTo>
                          <a:lnTo>
                            <a:pt x="1" y="0"/>
                          </a:lnTo>
                          <a:lnTo>
                            <a:pt x="2" y="0"/>
                          </a:lnTo>
                          <a:lnTo>
                            <a:pt x="2" y="0"/>
                          </a:lnTo>
                          <a:lnTo>
                            <a:pt x="2" y="0"/>
                          </a:lnTo>
                          <a:lnTo>
                            <a:pt x="2" y="0"/>
                          </a:lnTo>
                          <a:lnTo>
                            <a:pt x="2" y="0"/>
                          </a:lnTo>
                          <a:lnTo>
                            <a:pt x="2" y="0"/>
                          </a:lnTo>
                          <a:lnTo>
                            <a:pt x="2" y="0"/>
                          </a:lnTo>
                          <a:lnTo>
                            <a:pt x="3" y="0"/>
                          </a:lnTo>
                          <a:lnTo>
                            <a:pt x="3" y="0"/>
                          </a:lnTo>
                          <a:lnTo>
                            <a:pt x="3" y="0"/>
                          </a:lnTo>
                          <a:lnTo>
                            <a:pt x="3" y="0"/>
                          </a:lnTo>
                          <a:lnTo>
                            <a:pt x="4" y="0"/>
                          </a:lnTo>
                          <a:lnTo>
                            <a:pt x="4" y="0"/>
                          </a:lnTo>
                          <a:lnTo>
                            <a:pt x="4" y="0"/>
                          </a:lnTo>
                          <a:lnTo>
                            <a:pt x="4" y="0"/>
                          </a:lnTo>
                          <a:lnTo>
                            <a:pt x="4" y="0"/>
                          </a:lnTo>
                          <a:lnTo>
                            <a:pt x="4" y="0"/>
                          </a:lnTo>
                          <a:lnTo>
                            <a:pt x="5" y="0"/>
                          </a:lnTo>
                          <a:lnTo>
                            <a:pt x="5" y="0"/>
                          </a:lnTo>
                          <a:lnTo>
                            <a:pt x="5" y="0"/>
                          </a:lnTo>
                          <a:lnTo>
                            <a:pt x="6" y="0"/>
                          </a:lnTo>
                          <a:lnTo>
                            <a:pt x="6" y="0"/>
                          </a:lnTo>
                          <a:lnTo>
                            <a:pt x="6" y="0"/>
                          </a:lnTo>
                          <a:lnTo>
                            <a:pt x="6" y="0"/>
                          </a:lnTo>
                          <a:lnTo>
                            <a:pt x="7" y="0"/>
                          </a:lnTo>
                          <a:lnTo>
                            <a:pt x="8" y="0"/>
                          </a:lnTo>
                          <a:lnTo>
                            <a:pt x="8" y="0"/>
                          </a:lnTo>
                          <a:lnTo>
                            <a:pt x="9" y="0"/>
                          </a:lnTo>
                          <a:lnTo>
                            <a:pt x="9" y="0"/>
                          </a:lnTo>
                          <a:lnTo>
                            <a:pt x="10" y="0"/>
                          </a:lnTo>
                          <a:lnTo>
                            <a:pt x="10" y="0"/>
                          </a:lnTo>
                          <a:lnTo>
                            <a:pt x="10" y="0"/>
                          </a:lnTo>
                          <a:lnTo>
                            <a:pt x="11" y="0"/>
                          </a:lnTo>
                          <a:lnTo>
                            <a:pt x="11" y="1"/>
                          </a:lnTo>
                          <a:lnTo>
                            <a:pt x="12" y="1"/>
                          </a:lnTo>
                          <a:lnTo>
                            <a:pt x="12" y="1"/>
                          </a:lnTo>
                          <a:lnTo>
                            <a:pt x="12" y="2"/>
                          </a:lnTo>
                          <a:lnTo>
                            <a:pt x="13" y="2"/>
                          </a:lnTo>
                          <a:lnTo>
                            <a:pt x="13" y="2"/>
                          </a:lnTo>
                          <a:lnTo>
                            <a:pt x="14" y="3"/>
                          </a:lnTo>
                          <a:lnTo>
                            <a:pt x="14" y="3"/>
                          </a:lnTo>
                          <a:lnTo>
                            <a:pt x="14" y="4"/>
                          </a:lnTo>
                          <a:lnTo>
                            <a:pt x="14" y="4"/>
                          </a:lnTo>
                          <a:lnTo>
                            <a:pt x="15" y="4"/>
                          </a:lnTo>
                          <a:lnTo>
                            <a:pt x="15" y="5"/>
                          </a:lnTo>
                          <a:lnTo>
                            <a:pt x="15" y="5"/>
                          </a:lnTo>
                          <a:lnTo>
                            <a:pt x="16" y="6"/>
                          </a:lnTo>
                          <a:lnTo>
                            <a:pt x="16" y="6"/>
                          </a:lnTo>
                          <a:lnTo>
                            <a:pt x="16" y="6"/>
                          </a:lnTo>
                          <a:lnTo>
                            <a:pt x="16" y="7"/>
                          </a:lnTo>
                          <a:lnTo>
                            <a:pt x="16" y="8"/>
                          </a:lnTo>
                          <a:lnTo>
                            <a:pt x="16" y="8"/>
                          </a:lnTo>
                          <a:lnTo>
                            <a:pt x="16" y="9"/>
                          </a:lnTo>
                          <a:lnTo>
                            <a:pt x="16" y="9"/>
                          </a:lnTo>
                          <a:lnTo>
                            <a:pt x="16" y="10"/>
                          </a:lnTo>
                          <a:lnTo>
                            <a:pt x="16" y="10"/>
                          </a:lnTo>
                          <a:lnTo>
                            <a:pt x="16" y="10"/>
                          </a:lnTo>
                          <a:lnTo>
                            <a:pt x="16" y="11"/>
                          </a:lnTo>
                          <a:lnTo>
                            <a:pt x="16" y="11"/>
                          </a:lnTo>
                          <a:lnTo>
                            <a:pt x="16" y="11"/>
                          </a:lnTo>
                          <a:lnTo>
                            <a:pt x="16" y="11"/>
                          </a:lnTo>
                          <a:lnTo>
                            <a:pt x="16" y="12"/>
                          </a:lnTo>
                          <a:lnTo>
                            <a:pt x="16" y="12"/>
                          </a:lnTo>
                          <a:lnTo>
                            <a:pt x="16" y="12"/>
                          </a:lnTo>
                          <a:lnTo>
                            <a:pt x="16" y="12"/>
                          </a:lnTo>
                          <a:lnTo>
                            <a:pt x="16" y="12"/>
                          </a:lnTo>
                          <a:lnTo>
                            <a:pt x="16" y="12"/>
                          </a:lnTo>
                          <a:lnTo>
                            <a:pt x="16" y="13"/>
                          </a:lnTo>
                          <a:lnTo>
                            <a:pt x="16" y="13"/>
                          </a:lnTo>
                          <a:lnTo>
                            <a:pt x="16" y="13"/>
                          </a:lnTo>
                          <a:lnTo>
                            <a:pt x="16" y="13"/>
                          </a:lnTo>
                          <a:lnTo>
                            <a:pt x="16" y="14"/>
                          </a:lnTo>
                          <a:lnTo>
                            <a:pt x="16" y="14"/>
                          </a:lnTo>
                          <a:lnTo>
                            <a:pt x="16" y="14"/>
                          </a:lnTo>
                          <a:lnTo>
                            <a:pt x="16" y="14"/>
                          </a:lnTo>
                          <a:lnTo>
                            <a:pt x="16" y="14"/>
                          </a:lnTo>
                          <a:lnTo>
                            <a:pt x="15" y="14"/>
                          </a:lnTo>
                          <a:lnTo>
                            <a:pt x="15" y="15"/>
                          </a:lnTo>
                          <a:lnTo>
                            <a:pt x="15" y="15"/>
                          </a:lnTo>
                          <a:lnTo>
                            <a:pt x="15" y="15"/>
                          </a:lnTo>
                          <a:lnTo>
                            <a:pt x="15" y="15"/>
                          </a:lnTo>
                          <a:lnTo>
                            <a:pt x="15" y="16"/>
                          </a:lnTo>
                          <a:lnTo>
                            <a:pt x="15" y="16"/>
                          </a:lnTo>
                          <a:lnTo>
                            <a:pt x="15" y="16"/>
                          </a:lnTo>
                          <a:lnTo>
                            <a:pt x="15" y="16"/>
                          </a:lnTo>
                          <a:lnTo>
                            <a:pt x="15" y="16"/>
                          </a:lnTo>
                        </a:path>
                      </a:pathLst>
                    </a:custGeom>
                    <a:noFill/>
                    <a:ln w="127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130" name="Freeform 247"/>
                  <p:cNvSpPr>
                    <a:spLocks/>
                  </p:cNvSpPr>
                  <p:nvPr/>
                </p:nvSpPr>
                <p:spPr bwMode="auto">
                  <a:xfrm>
                    <a:off x="750" y="1727"/>
                    <a:ext cx="48" cy="102"/>
                  </a:xfrm>
                  <a:custGeom>
                    <a:avLst/>
                    <a:gdLst/>
                    <a:ahLst/>
                    <a:cxnLst>
                      <a:cxn ang="0">
                        <a:pos x="27" y="0"/>
                      </a:cxn>
                      <a:cxn ang="0">
                        <a:pos x="29" y="2"/>
                      </a:cxn>
                      <a:cxn ang="0">
                        <a:pos x="30" y="3"/>
                      </a:cxn>
                      <a:cxn ang="0">
                        <a:pos x="32" y="4"/>
                      </a:cxn>
                      <a:cxn ang="0">
                        <a:pos x="32" y="5"/>
                      </a:cxn>
                      <a:cxn ang="0">
                        <a:pos x="34" y="6"/>
                      </a:cxn>
                      <a:cxn ang="0">
                        <a:pos x="34" y="7"/>
                      </a:cxn>
                      <a:cxn ang="0">
                        <a:pos x="35" y="9"/>
                      </a:cxn>
                      <a:cxn ang="0">
                        <a:pos x="36" y="10"/>
                      </a:cxn>
                      <a:cxn ang="0">
                        <a:pos x="37" y="11"/>
                      </a:cxn>
                      <a:cxn ang="0">
                        <a:pos x="38" y="13"/>
                      </a:cxn>
                      <a:cxn ang="0">
                        <a:pos x="39" y="14"/>
                      </a:cxn>
                      <a:cxn ang="0">
                        <a:pos x="40" y="15"/>
                      </a:cxn>
                      <a:cxn ang="0">
                        <a:pos x="40" y="17"/>
                      </a:cxn>
                      <a:cxn ang="0">
                        <a:pos x="41" y="18"/>
                      </a:cxn>
                      <a:cxn ang="0">
                        <a:pos x="42" y="19"/>
                      </a:cxn>
                      <a:cxn ang="0">
                        <a:pos x="42" y="21"/>
                      </a:cxn>
                      <a:cxn ang="0">
                        <a:pos x="43" y="22"/>
                      </a:cxn>
                      <a:cxn ang="0">
                        <a:pos x="43" y="23"/>
                      </a:cxn>
                      <a:cxn ang="0">
                        <a:pos x="44" y="25"/>
                      </a:cxn>
                      <a:cxn ang="0">
                        <a:pos x="44" y="27"/>
                      </a:cxn>
                      <a:cxn ang="0">
                        <a:pos x="45" y="28"/>
                      </a:cxn>
                      <a:cxn ang="0">
                        <a:pos x="45" y="29"/>
                      </a:cxn>
                      <a:cxn ang="0">
                        <a:pos x="46" y="31"/>
                      </a:cxn>
                      <a:cxn ang="0">
                        <a:pos x="46" y="33"/>
                      </a:cxn>
                      <a:cxn ang="0">
                        <a:pos x="46" y="34"/>
                      </a:cxn>
                      <a:cxn ang="0">
                        <a:pos x="46" y="36"/>
                      </a:cxn>
                      <a:cxn ang="0">
                        <a:pos x="47" y="37"/>
                      </a:cxn>
                      <a:cxn ang="0">
                        <a:pos x="47" y="39"/>
                      </a:cxn>
                      <a:cxn ang="0">
                        <a:pos x="47" y="40"/>
                      </a:cxn>
                      <a:cxn ang="0">
                        <a:pos x="47" y="42"/>
                      </a:cxn>
                      <a:cxn ang="0">
                        <a:pos x="47" y="44"/>
                      </a:cxn>
                      <a:cxn ang="0">
                        <a:pos x="47" y="49"/>
                      </a:cxn>
                      <a:cxn ang="0">
                        <a:pos x="46" y="51"/>
                      </a:cxn>
                      <a:cxn ang="0">
                        <a:pos x="46" y="54"/>
                      </a:cxn>
                      <a:cxn ang="0">
                        <a:pos x="46" y="57"/>
                      </a:cxn>
                      <a:cxn ang="0">
                        <a:pos x="45" y="59"/>
                      </a:cxn>
                      <a:cxn ang="0">
                        <a:pos x="44" y="61"/>
                      </a:cxn>
                      <a:cxn ang="0">
                        <a:pos x="44" y="64"/>
                      </a:cxn>
                      <a:cxn ang="0">
                        <a:pos x="42" y="66"/>
                      </a:cxn>
                      <a:cxn ang="0">
                        <a:pos x="42" y="69"/>
                      </a:cxn>
                      <a:cxn ang="0">
                        <a:pos x="40" y="71"/>
                      </a:cxn>
                      <a:cxn ang="0">
                        <a:pos x="39" y="73"/>
                      </a:cxn>
                      <a:cxn ang="0">
                        <a:pos x="38" y="75"/>
                      </a:cxn>
                      <a:cxn ang="0">
                        <a:pos x="36" y="77"/>
                      </a:cxn>
                      <a:cxn ang="0">
                        <a:pos x="35" y="79"/>
                      </a:cxn>
                      <a:cxn ang="0">
                        <a:pos x="34" y="81"/>
                      </a:cxn>
                      <a:cxn ang="0">
                        <a:pos x="32" y="83"/>
                      </a:cxn>
                      <a:cxn ang="0">
                        <a:pos x="30" y="85"/>
                      </a:cxn>
                      <a:cxn ang="0">
                        <a:pos x="28" y="86"/>
                      </a:cxn>
                      <a:cxn ang="0">
                        <a:pos x="27" y="88"/>
                      </a:cxn>
                      <a:cxn ang="0">
                        <a:pos x="25" y="89"/>
                      </a:cxn>
                      <a:cxn ang="0">
                        <a:pos x="23" y="91"/>
                      </a:cxn>
                      <a:cxn ang="0">
                        <a:pos x="21" y="92"/>
                      </a:cxn>
                      <a:cxn ang="0">
                        <a:pos x="19" y="94"/>
                      </a:cxn>
                      <a:cxn ang="0">
                        <a:pos x="17" y="95"/>
                      </a:cxn>
                      <a:cxn ang="0">
                        <a:pos x="14" y="96"/>
                      </a:cxn>
                      <a:cxn ang="0">
                        <a:pos x="12" y="97"/>
                      </a:cxn>
                      <a:cxn ang="0">
                        <a:pos x="10" y="98"/>
                      </a:cxn>
                      <a:cxn ang="0">
                        <a:pos x="8" y="99"/>
                      </a:cxn>
                      <a:cxn ang="0">
                        <a:pos x="5" y="100"/>
                      </a:cxn>
                      <a:cxn ang="0">
                        <a:pos x="3" y="100"/>
                      </a:cxn>
                      <a:cxn ang="0">
                        <a:pos x="0" y="101"/>
                      </a:cxn>
                    </a:cxnLst>
                    <a:rect l="0" t="0" r="r" b="b"/>
                    <a:pathLst>
                      <a:path w="48" h="102">
                        <a:moveTo>
                          <a:pt x="27" y="0"/>
                        </a:moveTo>
                        <a:lnTo>
                          <a:pt x="29" y="2"/>
                        </a:lnTo>
                        <a:lnTo>
                          <a:pt x="30" y="3"/>
                        </a:lnTo>
                        <a:lnTo>
                          <a:pt x="32" y="4"/>
                        </a:lnTo>
                        <a:lnTo>
                          <a:pt x="32" y="5"/>
                        </a:lnTo>
                        <a:lnTo>
                          <a:pt x="34" y="6"/>
                        </a:lnTo>
                        <a:lnTo>
                          <a:pt x="34" y="7"/>
                        </a:lnTo>
                        <a:lnTo>
                          <a:pt x="35" y="9"/>
                        </a:lnTo>
                        <a:lnTo>
                          <a:pt x="36" y="10"/>
                        </a:lnTo>
                        <a:lnTo>
                          <a:pt x="37" y="11"/>
                        </a:lnTo>
                        <a:lnTo>
                          <a:pt x="38" y="13"/>
                        </a:lnTo>
                        <a:lnTo>
                          <a:pt x="39" y="14"/>
                        </a:lnTo>
                        <a:lnTo>
                          <a:pt x="40" y="15"/>
                        </a:lnTo>
                        <a:lnTo>
                          <a:pt x="40" y="17"/>
                        </a:lnTo>
                        <a:lnTo>
                          <a:pt x="41" y="18"/>
                        </a:lnTo>
                        <a:lnTo>
                          <a:pt x="42" y="19"/>
                        </a:lnTo>
                        <a:lnTo>
                          <a:pt x="42" y="21"/>
                        </a:lnTo>
                        <a:lnTo>
                          <a:pt x="43" y="22"/>
                        </a:lnTo>
                        <a:lnTo>
                          <a:pt x="43" y="23"/>
                        </a:lnTo>
                        <a:lnTo>
                          <a:pt x="44" y="25"/>
                        </a:lnTo>
                        <a:lnTo>
                          <a:pt x="44" y="27"/>
                        </a:lnTo>
                        <a:lnTo>
                          <a:pt x="45" y="28"/>
                        </a:lnTo>
                        <a:lnTo>
                          <a:pt x="45" y="29"/>
                        </a:lnTo>
                        <a:lnTo>
                          <a:pt x="46" y="31"/>
                        </a:lnTo>
                        <a:lnTo>
                          <a:pt x="46" y="33"/>
                        </a:lnTo>
                        <a:lnTo>
                          <a:pt x="46" y="34"/>
                        </a:lnTo>
                        <a:lnTo>
                          <a:pt x="46" y="36"/>
                        </a:lnTo>
                        <a:lnTo>
                          <a:pt x="47" y="37"/>
                        </a:lnTo>
                        <a:lnTo>
                          <a:pt x="47" y="39"/>
                        </a:lnTo>
                        <a:lnTo>
                          <a:pt x="47" y="40"/>
                        </a:lnTo>
                        <a:lnTo>
                          <a:pt x="47" y="42"/>
                        </a:lnTo>
                        <a:lnTo>
                          <a:pt x="47" y="44"/>
                        </a:lnTo>
                        <a:lnTo>
                          <a:pt x="47" y="49"/>
                        </a:lnTo>
                        <a:lnTo>
                          <a:pt x="46" y="51"/>
                        </a:lnTo>
                        <a:lnTo>
                          <a:pt x="46" y="54"/>
                        </a:lnTo>
                        <a:lnTo>
                          <a:pt x="46" y="57"/>
                        </a:lnTo>
                        <a:lnTo>
                          <a:pt x="45" y="59"/>
                        </a:lnTo>
                        <a:lnTo>
                          <a:pt x="44" y="61"/>
                        </a:lnTo>
                        <a:lnTo>
                          <a:pt x="44" y="64"/>
                        </a:lnTo>
                        <a:lnTo>
                          <a:pt x="42" y="66"/>
                        </a:lnTo>
                        <a:lnTo>
                          <a:pt x="42" y="69"/>
                        </a:lnTo>
                        <a:lnTo>
                          <a:pt x="40" y="71"/>
                        </a:lnTo>
                        <a:lnTo>
                          <a:pt x="39" y="73"/>
                        </a:lnTo>
                        <a:lnTo>
                          <a:pt x="38" y="75"/>
                        </a:lnTo>
                        <a:lnTo>
                          <a:pt x="36" y="77"/>
                        </a:lnTo>
                        <a:lnTo>
                          <a:pt x="35" y="79"/>
                        </a:lnTo>
                        <a:lnTo>
                          <a:pt x="34" y="81"/>
                        </a:lnTo>
                        <a:lnTo>
                          <a:pt x="32" y="83"/>
                        </a:lnTo>
                        <a:lnTo>
                          <a:pt x="30" y="85"/>
                        </a:lnTo>
                        <a:lnTo>
                          <a:pt x="28" y="86"/>
                        </a:lnTo>
                        <a:lnTo>
                          <a:pt x="27" y="88"/>
                        </a:lnTo>
                        <a:lnTo>
                          <a:pt x="25" y="89"/>
                        </a:lnTo>
                        <a:lnTo>
                          <a:pt x="23" y="91"/>
                        </a:lnTo>
                        <a:lnTo>
                          <a:pt x="21" y="92"/>
                        </a:lnTo>
                        <a:lnTo>
                          <a:pt x="19" y="94"/>
                        </a:lnTo>
                        <a:lnTo>
                          <a:pt x="17" y="95"/>
                        </a:lnTo>
                        <a:lnTo>
                          <a:pt x="14" y="96"/>
                        </a:lnTo>
                        <a:lnTo>
                          <a:pt x="12" y="97"/>
                        </a:lnTo>
                        <a:lnTo>
                          <a:pt x="10" y="98"/>
                        </a:lnTo>
                        <a:lnTo>
                          <a:pt x="8" y="99"/>
                        </a:lnTo>
                        <a:lnTo>
                          <a:pt x="5" y="100"/>
                        </a:lnTo>
                        <a:lnTo>
                          <a:pt x="3" y="100"/>
                        </a:lnTo>
                        <a:lnTo>
                          <a:pt x="0" y="101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31" name="Freeform 248"/>
                  <p:cNvSpPr>
                    <a:spLocks/>
                  </p:cNvSpPr>
                  <p:nvPr/>
                </p:nvSpPr>
                <p:spPr bwMode="auto">
                  <a:xfrm>
                    <a:off x="736" y="1827"/>
                    <a:ext cx="14" cy="12"/>
                  </a:xfrm>
                  <a:custGeom>
                    <a:avLst/>
                    <a:gdLst/>
                    <a:ahLst/>
                    <a:cxnLst>
                      <a:cxn ang="0">
                        <a:pos x="13" y="0"/>
                      </a:cxn>
                      <a:cxn ang="0">
                        <a:pos x="12" y="0"/>
                      </a:cxn>
                      <a:cxn ang="0">
                        <a:pos x="11" y="0"/>
                      </a:cxn>
                      <a:cxn ang="0">
                        <a:pos x="11" y="0"/>
                      </a:cxn>
                      <a:cxn ang="0">
                        <a:pos x="10" y="1"/>
                      </a:cxn>
                      <a:cxn ang="0">
                        <a:pos x="10" y="1"/>
                      </a:cxn>
                      <a:cxn ang="0">
                        <a:pos x="9" y="1"/>
                      </a:cxn>
                      <a:cxn ang="0">
                        <a:pos x="9" y="1"/>
                      </a:cxn>
                      <a:cxn ang="0">
                        <a:pos x="8" y="1"/>
                      </a:cxn>
                      <a:cxn ang="0">
                        <a:pos x="8" y="2"/>
                      </a:cxn>
                      <a:cxn ang="0">
                        <a:pos x="7" y="2"/>
                      </a:cxn>
                      <a:cxn ang="0">
                        <a:pos x="7" y="3"/>
                      </a:cxn>
                      <a:cxn ang="0">
                        <a:pos x="6" y="3"/>
                      </a:cxn>
                      <a:cxn ang="0">
                        <a:pos x="6" y="3"/>
                      </a:cxn>
                      <a:cxn ang="0">
                        <a:pos x="6" y="3"/>
                      </a:cxn>
                      <a:cxn ang="0">
                        <a:pos x="5" y="4"/>
                      </a:cxn>
                      <a:cxn ang="0">
                        <a:pos x="5" y="4"/>
                      </a:cxn>
                      <a:cxn ang="0">
                        <a:pos x="4" y="5"/>
                      </a:cxn>
                      <a:cxn ang="0">
                        <a:pos x="4" y="5"/>
                      </a:cxn>
                      <a:cxn ang="0">
                        <a:pos x="4" y="5"/>
                      </a:cxn>
                      <a:cxn ang="0">
                        <a:pos x="3" y="6"/>
                      </a:cxn>
                      <a:cxn ang="0">
                        <a:pos x="3" y="6"/>
                      </a:cxn>
                      <a:cxn ang="0">
                        <a:pos x="2" y="7"/>
                      </a:cxn>
                      <a:cxn ang="0">
                        <a:pos x="2" y="7"/>
                      </a:cxn>
                      <a:cxn ang="0">
                        <a:pos x="2" y="8"/>
                      </a:cxn>
                      <a:cxn ang="0">
                        <a:pos x="1" y="8"/>
                      </a:cxn>
                      <a:cxn ang="0">
                        <a:pos x="1" y="9"/>
                      </a:cxn>
                      <a:cxn ang="0">
                        <a:pos x="1" y="9"/>
                      </a:cxn>
                      <a:cxn ang="0">
                        <a:pos x="0" y="10"/>
                      </a:cxn>
                      <a:cxn ang="0">
                        <a:pos x="0" y="10"/>
                      </a:cxn>
                      <a:cxn ang="0">
                        <a:pos x="0" y="11"/>
                      </a:cxn>
                      <a:cxn ang="0">
                        <a:pos x="0" y="11"/>
                      </a:cxn>
                    </a:cxnLst>
                    <a:rect l="0" t="0" r="r" b="b"/>
                    <a:pathLst>
                      <a:path w="14" h="12">
                        <a:moveTo>
                          <a:pt x="13" y="0"/>
                        </a:moveTo>
                        <a:lnTo>
                          <a:pt x="12" y="0"/>
                        </a:lnTo>
                        <a:lnTo>
                          <a:pt x="11" y="0"/>
                        </a:lnTo>
                        <a:lnTo>
                          <a:pt x="11" y="0"/>
                        </a:lnTo>
                        <a:lnTo>
                          <a:pt x="10" y="1"/>
                        </a:lnTo>
                        <a:lnTo>
                          <a:pt x="10" y="1"/>
                        </a:lnTo>
                        <a:lnTo>
                          <a:pt x="9" y="1"/>
                        </a:lnTo>
                        <a:lnTo>
                          <a:pt x="9" y="1"/>
                        </a:lnTo>
                        <a:lnTo>
                          <a:pt x="8" y="1"/>
                        </a:lnTo>
                        <a:lnTo>
                          <a:pt x="8" y="2"/>
                        </a:lnTo>
                        <a:lnTo>
                          <a:pt x="7" y="2"/>
                        </a:lnTo>
                        <a:lnTo>
                          <a:pt x="7" y="3"/>
                        </a:lnTo>
                        <a:lnTo>
                          <a:pt x="6" y="3"/>
                        </a:lnTo>
                        <a:lnTo>
                          <a:pt x="6" y="3"/>
                        </a:lnTo>
                        <a:lnTo>
                          <a:pt x="6" y="3"/>
                        </a:lnTo>
                        <a:lnTo>
                          <a:pt x="5" y="4"/>
                        </a:lnTo>
                        <a:lnTo>
                          <a:pt x="5" y="4"/>
                        </a:lnTo>
                        <a:lnTo>
                          <a:pt x="4" y="5"/>
                        </a:lnTo>
                        <a:lnTo>
                          <a:pt x="4" y="5"/>
                        </a:lnTo>
                        <a:lnTo>
                          <a:pt x="4" y="5"/>
                        </a:lnTo>
                        <a:lnTo>
                          <a:pt x="3" y="6"/>
                        </a:lnTo>
                        <a:lnTo>
                          <a:pt x="3" y="6"/>
                        </a:lnTo>
                        <a:lnTo>
                          <a:pt x="2" y="7"/>
                        </a:lnTo>
                        <a:lnTo>
                          <a:pt x="2" y="7"/>
                        </a:lnTo>
                        <a:lnTo>
                          <a:pt x="2" y="8"/>
                        </a:lnTo>
                        <a:lnTo>
                          <a:pt x="1" y="8"/>
                        </a:lnTo>
                        <a:lnTo>
                          <a:pt x="1" y="9"/>
                        </a:lnTo>
                        <a:lnTo>
                          <a:pt x="1" y="9"/>
                        </a:lnTo>
                        <a:lnTo>
                          <a:pt x="0" y="10"/>
                        </a:lnTo>
                        <a:lnTo>
                          <a:pt x="0" y="10"/>
                        </a:lnTo>
                        <a:lnTo>
                          <a:pt x="0" y="11"/>
                        </a:lnTo>
                        <a:lnTo>
                          <a:pt x="0" y="11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32" name="Freeform 249"/>
                  <p:cNvSpPr>
                    <a:spLocks/>
                  </p:cNvSpPr>
                  <p:nvPr/>
                </p:nvSpPr>
                <p:spPr bwMode="auto">
                  <a:xfrm>
                    <a:off x="702" y="1843"/>
                    <a:ext cx="148" cy="12"/>
                  </a:xfrm>
                  <a:custGeom>
                    <a:avLst/>
                    <a:gdLst/>
                    <a:ahLst/>
                    <a:cxnLst>
                      <a:cxn ang="0">
                        <a:pos x="147" y="0"/>
                      </a:cxn>
                      <a:cxn ang="0">
                        <a:pos x="138" y="0"/>
                      </a:cxn>
                      <a:cxn ang="0">
                        <a:pos x="133" y="0"/>
                      </a:cxn>
                      <a:cxn ang="0">
                        <a:pos x="128" y="0"/>
                      </a:cxn>
                      <a:cxn ang="0">
                        <a:pos x="124" y="0"/>
                      </a:cxn>
                      <a:cxn ang="0">
                        <a:pos x="119" y="0"/>
                      </a:cxn>
                      <a:cxn ang="0">
                        <a:pos x="114" y="0"/>
                      </a:cxn>
                      <a:cxn ang="0">
                        <a:pos x="110" y="1"/>
                      </a:cxn>
                      <a:cxn ang="0">
                        <a:pos x="105" y="1"/>
                      </a:cxn>
                      <a:cxn ang="0">
                        <a:pos x="101" y="1"/>
                      </a:cxn>
                      <a:cxn ang="0">
                        <a:pos x="96" y="1"/>
                      </a:cxn>
                      <a:cxn ang="0">
                        <a:pos x="92" y="1"/>
                      </a:cxn>
                      <a:cxn ang="0">
                        <a:pos x="87" y="2"/>
                      </a:cxn>
                      <a:cxn ang="0">
                        <a:pos x="82" y="2"/>
                      </a:cxn>
                      <a:cxn ang="0">
                        <a:pos x="78" y="3"/>
                      </a:cxn>
                      <a:cxn ang="0">
                        <a:pos x="73" y="3"/>
                      </a:cxn>
                      <a:cxn ang="0">
                        <a:pos x="68" y="3"/>
                      </a:cxn>
                      <a:cxn ang="0">
                        <a:pos x="64" y="3"/>
                      </a:cxn>
                      <a:cxn ang="0">
                        <a:pos x="59" y="4"/>
                      </a:cxn>
                      <a:cxn ang="0">
                        <a:pos x="55" y="5"/>
                      </a:cxn>
                      <a:cxn ang="0">
                        <a:pos x="50" y="5"/>
                      </a:cxn>
                      <a:cxn ang="0">
                        <a:pos x="46" y="5"/>
                      </a:cxn>
                      <a:cxn ang="0">
                        <a:pos x="41" y="6"/>
                      </a:cxn>
                      <a:cxn ang="0">
                        <a:pos x="36" y="7"/>
                      </a:cxn>
                      <a:cxn ang="0">
                        <a:pos x="32" y="7"/>
                      </a:cxn>
                      <a:cxn ang="0">
                        <a:pos x="27" y="7"/>
                      </a:cxn>
                      <a:cxn ang="0">
                        <a:pos x="23" y="8"/>
                      </a:cxn>
                      <a:cxn ang="0">
                        <a:pos x="18" y="9"/>
                      </a:cxn>
                      <a:cxn ang="0">
                        <a:pos x="14" y="9"/>
                      </a:cxn>
                      <a:cxn ang="0">
                        <a:pos x="9" y="10"/>
                      </a:cxn>
                      <a:cxn ang="0">
                        <a:pos x="5" y="11"/>
                      </a:cxn>
                      <a:cxn ang="0">
                        <a:pos x="0" y="11"/>
                      </a:cxn>
                    </a:cxnLst>
                    <a:rect l="0" t="0" r="r" b="b"/>
                    <a:pathLst>
                      <a:path w="148" h="12">
                        <a:moveTo>
                          <a:pt x="147" y="0"/>
                        </a:moveTo>
                        <a:lnTo>
                          <a:pt x="138" y="0"/>
                        </a:lnTo>
                        <a:lnTo>
                          <a:pt x="133" y="0"/>
                        </a:lnTo>
                        <a:lnTo>
                          <a:pt x="128" y="0"/>
                        </a:lnTo>
                        <a:lnTo>
                          <a:pt x="124" y="0"/>
                        </a:lnTo>
                        <a:lnTo>
                          <a:pt x="119" y="0"/>
                        </a:lnTo>
                        <a:lnTo>
                          <a:pt x="114" y="0"/>
                        </a:lnTo>
                        <a:lnTo>
                          <a:pt x="110" y="1"/>
                        </a:lnTo>
                        <a:lnTo>
                          <a:pt x="105" y="1"/>
                        </a:lnTo>
                        <a:lnTo>
                          <a:pt x="101" y="1"/>
                        </a:lnTo>
                        <a:lnTo>
                          <a:pt x="96" y="1"/>
                        </a:lnTo>
                        <a:lnTo>
                          <a:pt x="92" y="1"/>
                        </a:lnTo>
                        <a:lnTo>
                          <a:pt x="87" y="2"/>
                        </a:lnTo>
                        <a:lnTo>
                          <a:pt x="82" y="2"/>
                        </a:lnTo>
                        <a:lnTo>
                          <a:pt x="78" y="3"/>
                        </a:lnTo>
                        <a:lnTo>
                          <a:pt x="73" y="3"/>
                        </a:lnTo>
                        <a:lnTo>
                          <a:pt x="68" y="3"/>
                        </a:lnTo>
                        <a:lnTo>
                          <a:pt x="64" y="3"/>
                        </a:lnTo>
                        <a:lnTo>
                          <a:pt x="59" y="4"/>
                        </a:lnTo>
                        <a:lnTo>
                          <a:pt x="55" y="5"/>
                        </a:lnTo>
                        <a:lnTo>
                          <a:pt x="50" y="5"/>
                        </a:lnTo>
                        <a:lnTo>
                          <a:pt x="46" y="5"/>
                        </a:lnTo>
                        <a:lnTo>
                          <a:pt x="41" y="6"/>
                        </a:lnTo>
                        <a:lnTo>
                          <a:pt x="36" y="7"/>
                        </a:lnTo>
                        <a:lnTo>
                          <a:pt x="32" y="7"/>
                        </a:lnTo>
                        <a:lnTo>
                          <a:pt x="27" y="7"/>
                        </a:lnTo>
                        <a:lnTo>
                          <a:pt x="23" y="8"/>
                        </a:lnTo>
                        <a:lnTo>
                          <a:pt x="18" y="9"/>
                        </a:lnTo>
                        <a:lnTo>
                          <a:pt x="14" y="9"/>
                        </a:lnTo>
                        <a:lnTo>
                          <a:pt x="9" y="10"/>
                        </a:lnTo>
                        <a:lnTo>
                          <a:pt x="5" y="11"/>
                        </a:lnTo>
                        <a:lnTo>
                          <a:pt x="0" y="11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33" name="Freeform 250"/>
                  <p:cNvSpPr>
                    <a:spLocks/>
                  </p:cNvSpPr>
                  <p:nvPr/>
                </p:nvSpPr>
                <p:spPr bwMode="auto">
                  <a:xfrm>
                    <a:off x="699" y="1803"/>
                    <a:ext cx="12" cy="52"/>
                  </a:xfrm>
                  <a:custGeom>
                    <a:avLst/>
                    <a:gdLst/>
                    <a:ahLst/>
                    <a:cxnLst>
                      <a:cxn ang="0">
                        <a:pos x="0" y="51"/>
                      </a:cxn>
                      <a:cxn ang="0">
                        <a:pos x="1" y="50"/>
                      </a:cxn>
                      <a:cxn ang="0">
                        <a:pos x="2" y="49"/>
                      </a:cxn>
                      <a:cxn ang="0">
                        <a:pos x="2" y="48"/>
                      </a:cxn>
                      <a:cxn ang="0">
                        <a:pos x="3" y="47"/>
                      </a:cxn>
                      <a:cxn ang="0">
                        <a:pos x="3" y="47"/>
                      </a:cxn>
                      <a:cxn ang="0">
                        <a:pos x="4" y="46"/>
                      </a:cxn>
                      <a:cxn ang="0">
                        <a:pos x="4" y="45"/>
                      </a:cxn>
                      <a:cxn ang="0">
                        <a:pos x="5" y="44"/>
                      </a:cxn>
                      <a:cxn ang="0">
                        <a:pos x="5" y="43"/>
                      </a:cxn>
                      <a:cxn ang="0">
                        <a:pos x="6" y="42"/>
                      </a:cxn>
                      <a:cxn ang="0">
                        <a:pos x="6" y="41"/>
                      </a:cxn>
                      <a:cxn ang="0">
                        <a:pos x="7" y="41"/>
                      </a:cxn>
                      <a:cxn ang="0">
                        <a:pos x="7" y="40"/>
                      </a:cxn>
                      <a:cxn ang="0">
                        <a:pos x="7" y="39"/>
                      </a:cxn>
                      <a:cxn ang="0">
                        <a:pos x="8" y="38"/>
                      </a:cxn>
                      <a:cxn ang="0">
                        <a:pos x="8" y="37"/>
                      </a:cxn>
                      <a:cxn ang="0">
                        <a:pos x="8" y="36"/>
                      </a:cxn>
                      <a:cxn ang="0">
                        <a:pos x="9" y="35"/>
                      </a:cxn>
                      <a:cxn ang="0">
                        <a:pos x="9" y="34"/>
                      </a:cxn>
                      <a:cxn ang="0">
                        <a:pos x="9" y="33"/>
                      </a:cxn>
                      <a:cxn ang="0">
                        <a:pos x="9" y="33"/>
                      </a:cxn>
                      <a:cxn ang="0">
                        <a:pos x="9" y="31"/>
                      </a:cxn>
                      <a:cxn ang="0">
                        <a:pos x="10" y="31"/>
                      </a:cxn>
                      <a:cxn ang="0">
                        <a:pos x="10" y="29"/>
                      </a:cxn>
                      <a:cxn ang="0">
                        <a:pos x="10" y="29"/>
                      </a:cxn>
                      <a:cxn ang="0">
                        <a:pos x="10" y="27"/>
                      </a:cxn>
                      <a:cxn ang="0">
                        <a:pos x="10" y="27"/>
                      </a:cxn>
                      <a:cxn ang="0">
                        <a:pos x="10" y="25"/>
                      </a:cxn>
                      <a:cxn ang="0">
                        <a:pos x="10" y="25"/>
                      </a:cxn>
                      <a:cxn ang="0">
                        <a:pos x="10" y="23"/>
                      </a:cxn>
                      <a:cxn ang="0">
                        <a:pos x="11" y="23"/>
                      </a:cxn>
                      <a:cxn ang="0">
                        <a:pos x="10" y="21"/>
                      </a:cxn>
                      <a:cxn ang="0">
                        <a:pos x="10" y="20"/>
                      </a:cxn>
                      <a:cxn ang="0">
                        <a:pos x="10" y="19"/>
                      </a:cxn>
                      <a:cxn ang="0">
                        <a:pos x="10" y="19"/>
                      </a:cxn>
                      <a:cxn ang="0">
                        <a:pos x="10" y="18"/>
                      </a:cxn>
                      <a:cxn ang="0">
                        <a:pos x="10" y="17"/>
                      </a:cxn>
                      <a:cxn ang="0">
                        <a:pos x="10" y="17"/>
                      </a:cxn>
                      <a:cxn ang="0">
                        <a:pos x="10" y="16"/>
                      </a:cxn>
                      <a:cxn ang="0">
                        <a:pos x="10" y="15"/>
                      </a:cxn>
                      <a:cxn ang="0">
                        <a:pos x="10" y="14"/>
                      </a:cxn>
                      <a:cxn ang="0">
                        <a:pos x="9" y="13"/>
                      </a:cxn>
                      <a:cxn ang="0">
                        <a:pos x="9" y="13"/>
                      </a:cxn>
                      <a:cxn ang="0">
                        <a:pos x="9" y="12"/>
                      </a:cxn>
                      <a:cxn ang="0">
                        <a:pos x="9" y="11"/>
                      </a:cxn>
                      <a:cxn ang="0">
                        <a:pos x="9" y="11"/>
                      </a:cxn>
                      <a:cxn ang="0">
                        <a:pos x="9" y="10"/>
                      </a:cxn>
                      <a:cxn ang="0">
                        <a:pos x="9" y="9"/>
                      </a:cxn>
                      <a:cxn ang="0">
                        <a:pos x="8" y="9"/>
                      </a:cxn>
                      <a:cxn ang="0">
                        <a:pos x="8" y="8"/>
                      </a:cxn>
                      <a:cxn ang="0">
                        <a:pos x="8" y="7"/>
                      </a:cxn>
                      <a:cxn ang="0">
                        <a:pos x="7" y="7"/>
                      </a:cxn>
                      <a:cxn ang="0">
                        <a:pos x="7" y="6"/>
                      </a:cxn>
                      <a:cxn ang="0">
                        <a:pos x="7" y="5"/>
                      </a:cxn>
                      <a:cxn ang="0">
                        <a:pos x="7" y="5"/>
                      </a:cxn>
                      <a:cxn ang="0">
                        <a:pos x="7" y="4"/>
                      </a:cxn>
                      <a:cxn ang="0">
                        <a:pos x="6" y="3"/>
                      </a:cxn>
                      <a:cxn ang="0">
                        <a:pos x="6" y="3"/>
                      </a:cxn>
                      <a:cxn ang="0">
                        <a:pos x="5" y="2"/>
                      </a:cxn>
                      <a:cxn ang="0">
                        <a:pos x="5" y="1"/>
                      </a:cxn>
                      <a:cxn ang="0">
                        <a:pos x="5" y="1"/>
                      </a:cxn>
                      <a:cxn ang="0">
                        <a:pos x="5" y="0"/>
                      </a:cxn>
                    </a:cxnLst>
                    <a:rect l="0" t="0" r="r" b="b"/>
                    <a:pathLst>
                      <a:path w="12" h="52">
                        <a:moveTo>
                          <a:pt x="0" y="51"/>
                        </a:moveTo>
                        <a:lnTo>
                          <a:pt x="1" y="50"/>
                        </a:lnTo>
                        <a:lnTo>
                          <a:pt x="2" y="49"/>
                        </a:lnTo>
                        <a:lnTo>
                          <a:pt x="2" y="48"/>
                        </a:lnTo>
                        <a:lnTo>
                          <a:pt x="3" y="47"/>
                        </a:lnTo>
                        <a:lnTo>
                          <a:pt x="3" y="47"/>
                        </a:lnTo>
                        <a:lnTo>
                          <a:pt x="4" y="46"/>
                        </a:lnTo>
                        <a:lnTo>
                          <a:pt x="4" y="45"/>
                        </a:lnTo>
                        <a:lnTo>
                          <a:pt x="5" y="44"/>
                        </a:lnTo>
                        <a:lnTo>
                          <a:pt x="5" y="43"/>
                        </a:lnTo>
                        <a:lnTo>
                          <a:pt x="6" y="42"/>
                        </a:lnTo>
                        <a:lnTo>
                          <a:pt x="6" y="41"/>
                        </a:lnTo>
                        <a:lnTo>
                          <a:pt x="7" y="41"/>
                        </a:lnTo>
                        <a:lnTo>
                          <a:pt x="7" y="40"/>
                        </a:lnTo>
                        <a:lnTo>
                          <a:pt x="7" y="39"/>
                        </a:lnTo>
                        <a:lnTo>
                          <a:pt x="8" y="38"/>
                        </a:lnTo>
                        <a:lnTo>
                          <a:pt x="8" y="37"/>
                        </a:lnTo>
                        <a:lnTo>
                          <a:pt x="8" y="36"/>
                        </a:lnTo>
                        <a:lnTo>
                          <a:pt x="9" y="35"/>
                        </a:lnTo>
                        <a:lnTo>
                          <a:pt x="9" y="34"/>
                        </a:lnTo>
                        <a:lnTo>
                          <a:pt x="9" y="33"/>
                        </a:lnTo>
                        <a:lnTo>
                          <a:pt x="9" y="33"/>
                        </a:lnTo>
                        <a:lnTo>
                          <a:pt x="9" y="31"/>
                        </a:lnTo>
                        <a:lnTo>
                          <a:pt x="10" y="31"/>
                        </a:lnTo>
                        <a:lnTo>
                          <a:pt x="10" y="29"/>
                        </a:lnTo>
                        <a:lnTo>
                          <a:pt x="10" y="29"/>
                        </a:lnTo>
                        <a:lnTo>
                          <a:pt x="10" y="27"/>
                        </a:lnTo>
                        <a:lnTo>
                          <a:pt x="10" y="27"/>
                        </a:lnTo>
                        <a:lnTo>
                          <a:pt x="10" y="25"/>
                        </a:lnTo>
                        <a:lnTo>
                          <a:pt x="10" y="25"/>
                        </a:lnTo>
                        <a:lnTo>
                          <a:pt x="10" y="23"/>
                        </a:lnTo>
                        <a:lnTo>
                          <a:pt x="11" y="23"/>
                        </a:lnTo>
                        <a:lnTo>
                          <a:pt x="10" y="21"/>
                        </a:lnTo>
                        <a:lnTo>
                          <a:pt x="10" y="20"/>
                        </a:lnTo>
                        <a:lnTo>
                          <a:pt x="10" y="19"/>
                        </a:lnTo>
                        <a:lnTo>
                          <a:pt x="10" y="19"/>
                        </a:lnTo>
                        <a:lnTo>
                          <a:pt x="10" y="18"/>
                        </a:lnTo>
                        <a:lnTo>
                          <a:pt x="10" y="17"/>
                        </a:lnTo>
                        <a:lnTo>
                          <a:pt x="10" y="17"/>
                        </a:lnTo>
                        <a:lnTo>
                          <a:pt x="10" y="16"/>
                        </a:lnTo>
                        <a:lnTo>
                          <a:pt x="10" y="15"/>
                        </a:lnTo>
                        <a:lnTo>
                          <a:pt x="10" y="14"/>
                        </a:lnTo>
                        <a:lnTo>
                          <a:pt x="9" y="13"/>
                        </a:lnTo>
                        <a:lnTo>
                          <a:pt x="9" y="13"/>
                        </a:lnTo>
                        <a:lnTo>
                          <a:pt x="9" y="12"/>
                        </a:lnTo>
                        <a:lnTo>
                          <a:pt x="9" y="11"/>
                        </a:lnTo>
                        <a:lnTo>
                          <a:pt x="9" y="11"/>
                        </a:lnTo>
                        <a:lnTo>
                          <a:pt x="9" y="10"/>
                        </a:lnTo>
                        <a:lnTo>
                          <a:pt x="9" y="9"/>
                        </a:lnTo>
                        <a:lnTo>
                          <a:pt x="8" y="9"/>
                        </a:lnTo>
                        <a:lnTo>
                          <a:pt x="8" y="8"/>
                        </a:lnTo>
                        <a:lnTo>
                          <a:pt x="8" y="7"/>
                        </a:lnTo>
                        <a:lnTo>
                          <a:pt x="7" y="7"/>
                        </a:lnTo>
                        <a:lnTo>
                          <a:pt x="7" y="6"/>
                        </a:lnTo>
                        <a:lnTo>
                          <a:pt x="7" y="5"/>
                        </a:lnTo>
                        <a:lnTo>
                          <a:pt x="7" y="5"/>
                        </a:lnTo>
                        <a:lnTo>
                          <a:pt x="7" y="4"/>
                        </a:lnTo>
                        <a:lnTo>
                          <a:pt x="6" y="3"/>
                        </a:lnTo>
                        <a:lnTo>
                          <a:pt x="6" y="3"/>
                        </a:lnTo>
                        <a:lnTo>
                          <a:pt x="5" y="2"/>
                        </a:lnTo>
                        <a:lnTo>
                          <a:pt x="5" y="1"/>
                        </a:lnTo>
                        <a:lnTo>
                          <a:pt x="5" y="1"/>
                        </a:lnTo>
                        <a:lnTo>
                          <a:pt x="5" y="0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34" name="Freeform 251"/>
                  <p:cNvSpPr>
                    <a:spLocks/>
                  </p:cNvSpPr>
                  <p:nvPr/>
                </p:nvSpPr>
                <p:spPr bwMode="auto">
                  <a:xfrm>
                    <a:off x="679" y="1772"/>
                    <a:ext cx="8" cy="2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1" y="3"/>
                      </a:cxn>
                      <a:cxn ang="0">
                        <a:pos x="1" y="4"/>
                      </a:cxn>
                      <a:cxn ang="0">
                        <a:pos x="1" y="5"/>
                      </a:cxn>
                      <a:cxn ang="0">
                        <a:pos x="1" y="6"/>
                      </a:cxn>
                      <a:cxn ang="0">
                        <a:pos x="1" y="7"/>
                      </a:cxn>
                      <a:cxn ang="0">
                        <a:pos x="2" y="8"/>
                      </a:cxn>
                      <a:cxn ang="0">
                        <a:pos x="2" y="8"/>
                      </a:cxn>
                      <a:cxn ang="0">
                        <a:pos x="2" y="9"/>
                      </a:cxn>
                      <a:cxn ang="0">
                        <a:pos x="3" y="10"/>
                      </a:cxn>
                      <a:cxn ang="0">
                        <a:pos x="3" y="11"/>
                      </a:cxn>
                      <a:cxn ang="0">
                        <a:pos x="3" y="12"/>
                      </a:cxn>
                      <a:cxn ang="0">
                        <a:pos x="3" y="12"/>
                      </a:cxn>
                      <a:cxn ang="0">
                        <a:pos x="3" y="13"/>
                      </a:cxn>
                      <a:cxn ang="0">
                        <a:pos x="3" y="14"/>
                      </a:cxn>
                      <a:cxn ang="0">
                        <a:pos x="4" y="15"/>
                      </a:cxn>
                      <a:cxn ang="0">
                        <a:pos x="4" y="16"/>
                      </a:cxn>
                      <a:cxn ang="0">
                        <a:pos x="4" y="16"/>
                      </a:cxn>
                      <a:cxn ang="0">
                        <a:pos x="4" y="17"/>
                      </a:cxn>
                      <a:cxn ang="0">
                        <a:pos x="5" y="18"/>
                      </a:cxn>
                      <a:cxn ang="0">
                        <a:pos x="5" y="19"/>
                      </a:cxn>
                      <a:cxn ang="0">
                        <a:pos x="5" y="20"/>
                      </a:cxn>
                      <a:cxn ang="0">
                        <a:pos x="5" y="21"/>
                      </a:cxn>
                      <a:cxn ang="0">
                        <a:pos x="5" y="22"/>
                      </a:cxn>
                      <a:cxn ang="0">
                        <a:pos x="6" y="22"/>
                      </a:cxn>
                      <a:cxn ang="0">
                        <a:pos x="6" y="23"/>
                      </a:cxn>
                      <a:cxn ang="0">
                        <a:pos x="6" y="24"/>
                      </a:cxn>
                      <a:cxn ang="0">
                        <a:pos x="6" y="25"/>
                      </a:cxn>
                      <a:cxn ang="0">
                        <a:pos x="7" y="26"/>
                      </a:cxn>
                      <a:cxn ang="0">
                        <a:pos x="7" y="27"/>
                      </a:cxn>
                    </a:cxnLst>
                    <a:rect l="0" t="0" r="r" b="b"/>
                    <a:pathLst>
                      <a:path w="8" h="28">
                        <a:moveTo>
                          <a:pt x="0" y="0"/>
                        </a:move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1" y="3"/>
                        </a:lnTo>
                        <a:lnTo>
                          <a:pt x="1" y="4"/>
                        </a:lnTo>
                        <a:lnTo>
                          <a:pt x="1" y="5"/>
                        </a:lnTo>
                        <a:lnTo>
                          <a:pt x="1" y="6"/>
                        </a:lnTo>
                        <a:lnTo>
                          <a:pt x="1" y="7"/>
                        </a:lnTo>
                        <a:lnTo>
                          <a:pt x="2" y="8"/>
                        </a:lnTo>
                        <a:lnTo>
                          <a:pt x="2" y="8"/>
                        </a:lnTo>
                        <a:lnTo>
                          <a:pt x="2" y="9"/>
                        </a:lnTo>
                        <a:lnTo>
                          <a:pt x="3" y="10"/>
                        </a:lnTo>
                        <a:lnTo>
                          <a:pt x="3" y="11"/>
                        </a:lnTo>
                        <a:lnTo>
                          <a:pt x="3" y="12"/>
                        </a:lnTo>
                        <a:lnTo>
                          <a:pt x="3" y="12"/>
                        </a:lnTo>
                        <a:lnTo>
                          <a:pt x="3" y="13"/>
                        </a:lnTo>
                        <a:lnTo>
                          <a:pt x="3" y="14"/>
                        </a:lnTo>
                        <a:lnTo>
                          <a:pt x="4" y="15"/>
                        </a:lnTo>
                        <a:lnTo>
                          <a:pt x="4" y="16"/>
                        </a:lnTo>
                        <a:lnTo>
                          <a:pt x="4" y="16"/>
                        </a:lnTo>
                        <a:lnTo>
                          <a:pt x="4" y="17"/>
                        </a:lnTo>
                        <a:lnTo>
                          <a:pt x="5" y="18"/>
                        </a:lnTo>
                        <a:lnTo>
                          <a:pt x="5" y="19"/>
                        </a:lnTo>
                        <a:lnTo>
                          <a:pt x="5" y="20"/>
                        </a:lnTo>
                        <a:lnTo>
                          <a:pt x="5" y="21"/>
                        </a:lnTo>
                        <a:lnTo>
                          <a:pt x="5" y="22"/>
                        </a:lnTo>
                        <a:lnTo>
                          <a:pt x="6" y="22"/>
                        </a:lnTo>
                        <a:lnTo>
                          <a:pt x="6" y="23"/>
                        </a:lnTo>
                        <a:lnTo>
                          <a:pt x="6" y="24"/>
                        </a:lnTo>
                        <a:lnTo>
                          <a:pt x="6" y="25"/>
                        </a:lnTo>
                        <a:lnTo>
                          <a:pt x="7" y="26"/>
                        </a:lnTo>
                        <a:lnTo>
                          <a:pt x="7" y="27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35" name="Freeform 252"/>
                  <p:cNvSpPr>
                    <a:spLocks/>
                  </p:cNvSpPr>
                  <p:nvPr/>
                </p:nvSpPr>
                <p:spPr bwMode="auto">
                  <a:xfrm>
                    <a:off x="980" y="1749"/>
                    <a:ext cx="9" cy="58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2" y="1"/>
                      </a:cxn>
                      <a:cxn ang="0">
                        <a:pos x="2" y="2"/>
                      </a:cxn>
                      <a:cxn ang="0">
                        <a:pos x="3" y="3"/>
                      </a:cxn>
                      <a:cxn ang="0">
                        <a:pos x="3" y="4"/>
                      </a:cxn>
                      <a:cxn ang="0">
                        <a:pos x="4" y="5"/>
                      </a:cxn>
                      <a:cxn ang="0">
                        <a:pos x="4" y="5"/>
                      </a:cxn>
                      <a:cxn ang="0">
                        <a:pos x="4" y="6"/>
                      </a:cxn>
                      <a:cxn ang="0">
                        <a:pos x="4" y="7"/>
                      </a:cxn>
                      <a:cxn ang="0">
                        <a:pos x="5" y="7"/>
                      </a:cxn>
                      <a:cxn ang="0">
                        <a:pos x="5" y="8"/>
                      </a:cxn>
                      <a:cxn ang="0">
                        <a:pos x="6" y="9"/>
                      </a:cxn>
                      <a:cxn ang="0">
                        <a:pos x="6" y="10"/>
                      </a:cxn>
                      <a:cxn ang="0">
                        <a:pos x="6" y="11"/>
                      </a:cxn>
                      <a:cxn ang="0">
                        <a:pos x="6" y="12"/>
                      </a:cxn>
                      <a:cxn ang="0">
                        <a:pos x="6" y="13"/>
                      </a:cxn>
                      <a:cxn ang="0">
                        <a:pos x="7" y="13"/>
                      </a:cxn>
                      <a:cxn ang="0">
                        <a:pos x="7" y="14"/>
                      </a:cxn>
                      <a:cxn ang="0">
                        <a:pos x="7" y="15"/>
                      </a:cxn>
                      <a:cxn ang="0">
                        <a:pos x="7" y="16"/>
                      </a:cxn>
                      <a:cxn ang="0">
                        <a:pos x="7" y="17"/>
                      </a:cxn>
                      <a:cxn ang="0">
                        <a:pos x="8" y="18"/>
                      </a:cxn>
                      <a:cxn ang="0">
                        <a:pos x="8" y="19"/>
                      </a:cxn>
                      <a:cxn ang="0">
                        <a:pos x="8" y="19"/>
                      </a:cxn>
                      <a:cxn ang="0">
                        <a:pos x="8" y="20"/>
                      </a:cxn>
                      <a:cxn ang="0">
                        <a:pos x="8" y="21"/>
                      </a:cxn>
                      <a:cxn ang="0">
                        <a:pos x="8" y="22"/>
                      </a:cxn>
                      <a:cxn ang="0">
                        <a:pos x="8" y="23"/>
                      </a:cxn>
                      <a:cxn ang="0">
                        <a:pos x="8" y="24"/>
                      </a:cxn>
                      <a:cxn ang="0">
                        <a:pos x="8" y="25"/>
                      </a:cxn>
                      <a:cxn ang="0">
                        <a:pos x="8" y="26"/>
                      </a:cxn>
                      <a:cxn ang="0">
                        <a:pos x="8" y="27"/>
                      </a:cxn>
                      <a:cxn ang="0">
                        <a:pos x="8" y="29"/>
                      </a:cxn>
                      <a:cxn ang="0">
                        <a:pos x="8" y="30"/>
                      </a:cxn>
                      <a:cxn ang="0">
                        <a:pos x="8" y="31"/>
                      </a:cxn>
                      <a:cxn ang="0">
                        <a:pos x="8" y="32"/>
                      </a:cxn>
                      <a:cxn ang="0">
                        <a:pos x="8" y="33"/>
                      </a:cxn>
                      <a:cxn ang="0">
                        <a:pos x="8" y="34"/>
                      </a:cxn>
                      <a:cxn ang="0">
                        <a:pos x="8" y="35"/>
                      </a:cxn>
                      <a:cxn ang="0">
                        <a:pos x="8" y="36"/>
                      </a:cxn>
                      <a:cxn ang="0">
                        <a:pos x="7" y="37"/>
                      </a:cxn>
                      <a:cxn ang="0">
                        <a:pos x="7" y="38"/>
                      </a:cxn>
                      <a:cxn ang="0">
                        <a:pos x="7" y="39"/>
                      </a:cxn>
                      <a:cxn ang="0">
                        <a:pos x="7" y="40"/>
                      </a:cxn>
                      <a:cxn ang="0">
                        <a:pos x="6" y="41"/>
                      </a:cxn>
                      <a:cxn ang="0">
                        <a:pos x="6" y="41"/>
                      </a:cxn>
                      <a:cxn ang="0">
                        <a:pos x="6" y="43"/>
                      </a:cxn>
                      <a:cxn ang="0">
                        <a:pos x="6" y="43"/>
                      </a:cxn>
                      <a:cxn ang="0">
                        <a:pos x="6" y="45"/>
                      </a:cxn>
                      <a:cxn ang="0">
                        <a:pos x="5" y="45"/>
                      </a:cxn>
                      <a:cxn ang="0">
                        <a:pos x="5" y="46"/>
                      </a:cxn>
                      <a:cxn ang="0">
                        <a:pos x="4" y="47"/>
                      </a:cxn>
                      <a:cxn ang="0">
                        <a:pos x="4" y="48"/>
                      </a:cxn>
                      <a:cxn ang="0">
                        <a:pos x="4" y="49"/>
                      </a:cxn>
                      <a:cxn ang="0">
                        <a:pos x="4" y="50"/>
                      </a:cxn>
                      <a:cxn ang="0">
                        <a:pos x="3" y="51"/>
                      </a:cxn>
                      <a:cxn ang="0">
                        <a:pos x="3" y="52"/>
                      </a:cxn>
                      <a:cxn ang="0">
                        <a:pos x="2" y="53"/>
                      </a:cxn>
                      <a:cxn ang="0">
                        <a:pos x="2" y="53"/>
                      </a:cxn>
                      <a:cxn ang="0">
                        <a:pos x="1" y="54"/>
                      </a:cxn>
                      <a:cxn ang="0">
                        <a:pos x="1" y="55"/>
                      </a:cxn>
                      <a:cxn ang="0">
                        <a:pos x="0" y="56"/>
                      </a:cxn>
                      <a:cxn ang="0">
                        <a:pos x="0" y="57"/>
                      </a:cxn>
                    </a:cxnLst>
                    <a:rect l="0" t="0" r="r" b="b"/>
                    <a:pathLst>
                      <a:path w="9" h="58">
                        <a:moveTo>
                          <a:pt x="2" y="0"/>
                        </a:moveTo>
                        <a:lnTo>
                          <a:pt x="2" y="1"/>
                        </a:lnTo>
                        <a:lnTo>
                          <a:pt x="2" y="2"/>
                        </a:lnTo>
                        <a:lnTo>
                          <a:pt x="3" y="3"/>
                        </a:lnTo>
                        <a:lnTo>
                          <a:pt x="3" y="4"/>
                        </a:lnTo>
                        <a:lnTo>
                          <a:pt x="4" y="5"/>
                        </a:lnTo>
                        <a:lnTo>
                          <a:pt x="4" y="5"/>
                        </a:lnTo>
                        <a:lnTo>
                          <a:pt x="4" y="6"/>
                        </a:lnTo>
                        <a:lnTo>
                          <a:pt x="4" y="7"/>
                        </a:lnTo>
                        <a:lnTo>
                          <a:pt x="5" y="7"/>
                        </a:lnTo>
                        <a:lnTo>
                          <a:pt x="5" y="8"/>
                        </a:lnTo>
                        <a:lnTo>
                          <a:pt x="6" y="9"/>
                        </a:lnTo>
                        <a:lnTo>
                          <a:pt x="6" y="10"/>
                        </a:lnTo>
                        <a:lnTo>
                          <a:pt x="6" y="11"/>
                        </a:lnTo>
                        <a:lnTo>
                          <a:pt x="6" y="12"/>
                        </a:lnTo>
                        <a:lnTo>
                          <a:pt x="6" y="13"/>
                        </a:lnTo>
                        <a:lnTo>
                          <a:pt x="7" y="13"/>
                        </a:lnTo>
                        <a:lnTo>
                          <a:pt x="7" y="14"/>
                        </a:lnTo>
                        <a:lnTo>
                          <a:pt x="7" y="15"/>
                        </a:lnTo>
                        <a:lnTo>
                          <a:pt x="7" y="16"/>
                        </a:lnTo>
                        <a:lnTo>
                          <a:pt x="7" y="17"/>
                        </a:lnTo>
                        <a:lnTo>
                          <a:pt x="8" y="18"/>
                        </a:lnTo>
                        <a:lnTo>
                          <a:pt x="8" y="19"/>
                        </a:lnTo>
                        <a:lnTo>
                          <a:pt x="8" y="19"/>
                        </a:lnTo>
                        <a:lnTo>
                          <a:pt x="8" y="20"/>
                        </a:lnTo>
                        <a:lnTo>
                          <a:pt x="8" y="21"/>
                        </a:lnTo>
                        <a:lnTo>
                          <a:pt x="8" y="22"/>
                        </a:lnTo>
                        <a:lnTo>
                          <a:pt x="8" y="23"/>
                        </a:lnTo>
                        <a:lnTo>
                          <a:pt x="8" y="24"/>
                        </a:lnTo>
                        <a:lnTo>
                          <a:pt x="8" y="25"/>
                        </a:lnTo>
                        <a:lnTo>
                          <a:pt x="8" y="26"/>
                        </a:lnTo>
                        <a:lnTo>
                          <a:pt x="8" y="27"/>
                        </a:lnTo>
                        <a:lnTo>
                          <a:pt x="8" y="29"/>
                        </a:lnTo>
                        <a:lnTo>
                          <a:pt x="8" y="30"/>
                        </a:lnTo>
                        <a:lnTo>
                          <a:pt x="8" y="31"/>
                        </a:lnTo>
                        <a:lnTo>
                          <a:pt x="8" y="32"/>
                        </a:lnTo>
                        <a:lnTo>
                          <a:pt x="8" y="33"/>
                        </a:lnTo>
                        <a:lnTo>
                          <a:pt x="8" y="34"/>
                        </a:lnTo>
                        <a:lnTo>
                          <a:pt x="8" y="35"/>
                        </a:lnTo>
                        <a:lnTo>
                          <a:pt x="8" y="36"/>
                        </a:lnTo>
                        <a:lnTo>
                          <a:pt x="7" y="37"/>
                        </a:lnTo>
                        <a:lnTo>
                          <a:pt x="7" y="38"/>
                        </a:lnTo>
                        <a:lnTo>
                          <a:pt x="7" y="39"/>
                        </a:lnTo>
                        <a:lnTo>
                          <a:pt x="7" y="40"/>
                        </a:lnTo>
                        <a:lnTo>
                          <a:pt x="6" y="41"/>
                        </a:lnTo>
                        <a:lnTo>
                          <a:pt x="6" y="41"/>
                        </a:lnTo>
                        <a:lnTo>
                          <a:pt x="6" y="43"/>
                        </a:lnTo>
                        <a:lnTo>
                          <a:pt x="6" y="43"/>
                        </a:lnTo>
                        <a:lnTo>
                          <a:pt x="6" y="45"/>
                        </a:lnTo>
                        <a:lnTo>
                          <a:pt x="5" y="45"/>
                        </a:lnTo>
                        <a:lnTo>
                          <a:pt x="5" y="46"/>
                        </a:lnTo>
                        <a:lnTo>
                          <a:pt x="4" y="47"/>
                        </a:lnTo>
                        <a:lnTo>
                          <a:pt x="4" y="48"/>
                        </a:lnTo>
                        <a:lnTo>
                          <a:pt x="4" y="49"/>
                        </a:lnTo>
                        <a:lnTo>
                          <a:pt x="4" y="50"/>
                        </a:lnTo>
                        <a:lnTo>
                          <a:pt x="3" y="51"/>
                        </a:lnTo>
                        <a:lnTo>
                          <a:pt x="3" y="52"/>
                        </a:lnTo>
                        <a:lnTo>
                          <a:pt x="2" y="53"/>
                        </a:lnTo>
                        <a:lnTo>
                          <a:pt x="2" y="53"/>
                        </a:lnTo>
                        <a:lnTo>
                          <a:pt x="1" y="54"/>
                        </a:lnTo>
                        <a:lnTo>
                          <a:pt x="1" y="55"/>
                        </a:lnTo>
                        <a:lnTo>
                          <a:pt x="0" y="56"/>
                        </a:lnTo>
                        <a:lnTo>
                          <a:pt x="0" y="57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36" name="Freeform 253"/>
                  <p:cNvSpPr>
                    <a:spLocks/>
                  </p:cNvSpPr>
                  <p:nvPr/>
                </p:nvSpPr>
                <p:spPr bwMode="auto">
                  <a:xfrm>
                    <a:off x="951" y="1780"/>
                    <a:ext cx="14" cy="4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2"/>
                      </a:cxn>
                      <a:cxn ang="0">
                        <a:pos x="0" y="4"/>
                      </a:cxn>
                      <a:cxn ang="0">
                        <a:pos x="0" y="5"/>
                      </a:cxn>
                      <a:cxn ang="0">
                        <a:pos x="0" y="6"/>
                      </a:cxn>
                      <a:cxn ang="0">
                        <a:pos x="0" y="8"/>
                      </a:cxn>
                      <a:cxn ang="0">
                        <a:pos x="1" y="9"/>
                      </a:cxn>
                      <a:cxn ang="0">
                        <a:pos x="1" y="10"/>
                      </a:cxn>
                      <a:cxn ang="0">
                        <a:pos x="1" y="12"/>
                      </a:cxn>
                      <a:cxn ang="0">
                        <a:pos x="1" y="13"/>
                      </a:cxn>
                      <a:cxn ang="0">
                        <a:pos x="1" y="14"/>
                      </a:cxn>
                      <a:cxn ang="0">
                        <a:pos x="2" y="16"/>
                      </a:cxn>
                      <a:cxn ang="0">
                        <a:pos x="2" y="17"/>
                      </a:cxn>
                      <a:cxn ang="0">
                        <a:pos x="3" y="18"/>
                      </a:cxn>
                      <a:cxn ang="0">
                        <a:pos x="3" y="19"/>
                      </a:cxn>
                      <a:cxn ang="0">
                        <a:pos x="3" y="20"/>
                      </a:cxn>
                      <a:cxn ang="0">
                        <a:pos x="4" y="22"/>
                      </a:cxn>
                      <a:cxn ang="0">
                        <a:pos x="4" y="23"/>
                      </a:cxn>
                      <a:cxn ang="0">
                        <a:pos x="5" y="24"/>
                      </a:cxn>
                      <a:cxn ang="0">
                        <a:pos x="5" y="26"/>
                      </a:cxn>
                      <a:cxn ang="0">
                        <a:pos x="6" y="26"/>
                      </a:cxn>
                      <a:cxn ang="0">
                        <a:pos x="6" y="28"/>
                      </a:cxn>
                      <a:cxn ang="0">
                        <a:pos x="7" y="29"/>
                      </a:cxn>
                      <a:cxn ang="0">
                        <a:pos x="7" y="30"/>
                      </a:cxn>
                      <a:cxn ang="0">
                        <a:pos x="8" y="31"/>
                      </a:cxn>
                      <a:cxn ang="0">
                        <a:pos x="9" y="32"/>
                      </a:cxn>
                      <a:cxn ang="0">
                        <a:pos x="9" y="34"/>
                      </a:cxn>
                      <a:cxn ang="0">
                        <a:pos x="10" y="35"/>
                      </a:cxn>
                      <a:cxn ang="0">
                        <a:pos x="11" y="36"/>
                      </a:cxn>
                      <a:cxn ang="0">
                        <a:pos x="11" y="37"/>
                      </a:cxn>
                      <a:cxn ang="0">
                        <a:pos x="12" y="38"/>
                      </a:cxn>
                      <a:cxn ang="0">
                        <a:pos x="13" y="39"/>
                      </a:cxn>
                    </a:cxnLst>
                    <a:rect l="0" t="0" r="r" b="b"/>
                    <a:pathLst>
                      <a:path w="14" h="40">
                        <a:moveTo>
                          <a:pt x="0" y="0"/>
                        </a:move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8"/>
                        </a:lnTo>
                        <a:lnTo>
                          <a:pt x="1" y="9"/>
                        </a:lnTo>
                        <a:lnTo>
                          <a:pt x="1" y="10"/>
                        </a:lnTo>
                        <a:lnTo>
                          <a:pt x="1" y="12"/>
                        </a:lnTo>
                        <a:lnTo>
                          <a:pt x="1" y="13"/>
                        </a:lnTo>
                        <a:lnTo>
                          <a:pt x="1" y="14"/>
                        </a:lnTo>
                        <a:lnTo>
                          <a:pt x="2" y="16"/>
                        </a:lnTo>
                        <a:lnTo>
                          <a:pt x="2" y="17"/>
                        </a:lnTo>
                        <a:lnTo>
                          <a:pt x="3" y="18"/>
                        </a:lnTo>
                        <a:lnTo>
                          <a:pt x="3" y="19"/>
                        </a:lnTo>
                        <a:lnTo>
                          <a:pt x="3" y="20"/>
                        </a:lnTo>
                        <a:lnTo>
                          <a:pt x="4" y="22"/>
                        </a:lnTo>
                        <a:lnTo>
                          <a:pt x="4" y="23"/>
                        </a:lnTo>
                        <a:lnTo>
                          <a:pt x="5" y="24"/>
                        </a:lnTo>
                        <a:lnTo>
                          <a:pt x="5" y="26"/>
                        </a:lnTo>
                        <a:lnTo>
                          <a:pt x="6" y="26"/>
                        </a:lnTo>
                        <a:lnTo>
                          <a:pt x="6" y="28"/>
                        </a:lnTo>
                        <a:lnTo>
                          <a:pt x="7" y="29"/>
                        </a:lnTo>
                        <a:lnTo>
                          <a:pt x="7" y="30"/>
                        </a:lnTo>
                        <a:lnTo>
                          <a:pt x="8" y="31"/>
                        </a:lnTo>
                        <a:lnTo>
                          <a:pt x="9" y="32"/>
                        </a:lnTo>
                        <a:lnTo>
                          <a:pt x="9" y="34"/>
                        </a:lnTo>
                        <a:lnTo>
                          <a:pt x="10" y="35"/>
                        </a:lnTo>
                        <a:lnTo>
                          <a:pt x="11" y="36"/>
                        </a:lnTo>
                        <a:lnTo>
                          <a:pt x="11" y="37"/>
                        </a:lnTo>
                        <a:lnTo>
                          <a:pt x="12" y="38"/>
                        </a:lnTo>
                        <a:lnTo>
                          <a:pt x="13" y="39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37" name="Freeform 254"/>
                  <p:cNvSpPr>
                    <a:spLocks/>
                  </p:cNvSpPr>
                  <p:nvPr/>
                </p:nvSpPr>
                <p:spPr bwMode="auto">
                  <a:xfrm>
                    <a:off x="980" y="1806"/>
                    <a:ext cx="16" cy="4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" y="2"/>
                      </a:cxn>
                      <a:cxn ang="0">
                        <a:pos x="2" y="3"/>
                      </a:cxn>
                      <a:cxn ang="0">
                        <a:pos x="3" y="4"/>
                      </a:cxn>
                      <a:cxn ang="0">
                        <a:pos x="4" y="5"/>
                      </a:cxn>
                      <a:cxn ang="0">
                        <a:pos x="4" y="6"/>
                      </a:cxn>
                      <a:cxn ang="0">
                        <a:pos x="5" y="7"/>
                      </a:cxn>
                      <a:cxn ang="0">
                        <a:pos x="6" y="8"/>
                      </a:cxn>
                      <a:cxn ang="0">
                        <a:pos x="7" y="10"/>
                      </a:cxn>
                      <a:cxn ang="0">
                        <a:pos x="7" y="11"/>
                      </a:cxn>
                      <a:cxn ang="0">
                        <a:pos x="8" y="12"/>
                      </a:cxn>
                      <a:cxn ang="0">
                        <a:pos x="8" y="13"/>
                      </a:cxn>
                      <a:cxn ang="0">
                        <a:pos x="9" y="14"/>
                      </a:cxn>
                      <a:cxn ang="0">
                        <a:pos x="10" y="16"/>
                      </a:cxn>
                      <a:cxn ang="0">
                        <a:pos x="10" y="17"/>
                      </a:cxn>
                      <a:cxn ang="0">
                        <a:pos x="11" y="18"/>
                      </a:cxn>
                      <a:cxn ang="0">
                        <a:pos x="11" y="19"/>
                      </a:cxn>
                      <a:cxn ang="0">
                        <a:pos x="12" y="20"/>
                      </a:cxn>
                      <a:cxn ang="0">
                        <a:pos x="12" y="22"/>
                      </a:cxn>
                      <a:cxn ang="0">
                        <a:pos x="12" y="23"/>
                      </a:cxn>
                      <a:cxn ang="0">
                        <a:pos x="13" y="24"/>
                      </a:cxn>
                      <a:cxn ang="0">
                        <a:pos x="13" y="26"/>
                      </a:cxn>
                      <a:cxn ang="0">
                        <a:pos x="13" y="27"/>
                      </a:cxn>
                      <a:cxn ang="0">
                        <a:pos x="14" y="28"/>
                      </a:cxn>
                      <a:cxn ang="0">
                        <a:pos x="14" y="30"/>
                      </a:cxn>
                      <a:cxn ang="0">
                        <a:pos x="14" y="31"/>
                      </a:cxn>
                      <a:cxn ang="0">
                        <a:pos x="14" y="32"/>
                      </a:cxn>
                      <a:cxn ang="0">
                        <a:pos x="14" y="34"/>
                      </a:cxn>
                      <a:cxn ang="0">
                        <a:pos x="14" y="35"/>
                      </a:cxn>
                      <a:cxn ang="0">
                        <a:pos x="14" y="36"/>
                      </a:cxn>
                      <a:cxn ang="0">
                        <a:pos x="14" y="38"/>
                      </a:cxn>
                      <a:cxn ang="0">
                        <a:pos x="15" y="39"/>
                      </a:cxn>
                      <a:cxn ang="0">
                        <a:pos x="15" y="39"/>
                      </a:cxn>
                      <a:cxn ang="0">
                        <a:pos x="15" y="39"/>
                      </a:cxn>
                      <a:cxn ang="0">
                        <a:pos x="15" y="39"/>
                      </a:cxn>
                      <a:cxn ang="0">
                        <a:pos x="15" y="39"/>
                      </a:cxn>
                      <a:cxn ang="0">
                        <a:pos x="15" y="39"/>
                      </a:cxn>
                      <a:cxn ang="0">
                        <a:pos x="15" y="39"/>
                      </a:cxn>
                      <a:cxn ang="0">
                        <a:pos x="15" y="39"/>
                      </a:cxn>
                      <a:cxn ang="0">
                        <a:pos x="15" y="39"/>
                      </a:cxn>
                      <a:cxn ang="0">
                        <a:pos x="15" y="39"/>
                      </a:cxn>
                      <a:cxn ang="0">
                        <a:pos x="15" y="39"/>
                      </a:cxn>
                      <a:cxn ang="0">
                        <a:pos x="15" y="39"/>
                      </a:cxn>
                      <a:cxn ang="0">
                        <a:pos x="15" y="39"/>
                      </a:cxn>
                      <a:cxn ang="0">
                        <a:pos x="15" y="39"/>
                      </a:cxn>
                      <a:cxn ang="0">
                        <a:pos x="15" y="39"/>
                      </a:cxn>
                      <a:cxn ang="0">
                        <a:pos x="15" y="40"/>
                      </a:cxn>
                      <a:cxn ang="0">
                        <a:pos x="15" y="40"/>
                      </a:cxn>
                      <a:cxn ang="0">
                        <a:pos x="15" y="40"/>
                      </a:cxn>
                      <a:cxn ang="0">
                        <a:pos x="15" y="40"/>
                      </a:cxn>
                      <a:cxn ang="0">
                        <a:pos x="15" y="40"/>
                      </a:cxn>
                      <a:cxn ang="0">
                        <a:pos x="15" y="40"/>
                      </a:cxn>
                      <a:cxn ang="0">
                        <a:pos x="15" y="40"/>
                      </a:cxn>
                      <a:cxn ang="0">
                        <a:pos x="15" y="40"/>
                      </a:cxn>
                      <a:cxn ang="0">
                        <a:pos x="15" y="40"/>
                      </a:cxn>
                      <a:cxn ang="0">
                        <a:pos x="15" y="40"/>
                      </a:cxn>
                      <a:cxn ang="0">
                        <a:pos x="15" y="40"/>
                      </a:cxn>
                      <a:cxn ang="0">
                        <a:pos x="15" y="40"/>
                      </a:cxn>
                      <a:cxn ang="0">
                        <a:pos x="15" y="40"/>
                      </a:cxn>
                      <a:cxn ang="0">
                        <a:pos x="15" y="40"/>
                      </a:cxn>
                      <a:cxn ang="0">
                        <a:pos x="15" y="40"/>
                      </a:cxn>
                      <a:cxn ang="0">
                        <a:pos x="15" y="40"/>
                      </a:cxn>
                      <a:cxn ang="0">
                        <a:pos x="15" y="40"/>
                      </a:cxn>
                    </a:cxnLst>
                    <a:rect l="0" t="0" r="r" b="b"/>
                    <a:pathLst>
                      <a:path w="16" h="41">
                        <a:moveTo>
                          <a:pt x="0" y="0"/>
                        </a:moveTo>
                        <a:lnTo>
                          <a:pt x="2" y="2"/>
                        </a:lnTo>
                        <a:lnTo>
                          <a:pt x="2" y="3"/>
                        </a:lnTo>
                        <a:lnTo>
                          <a:pt x="3" y="4"/>
                        </a:lnTo>
                        <a:lnTo>
                          <a:pt x="4" y="5"/>
                        </a:lnTo>
                        <a:lnTo>
                          <a:pt x="4" y="6"/>
                        </a:lnTo>
                        <a:lnTo>
                          <a:pt x="5" y="7"/>
                        </a:lnTo>
                        <a:lnTo>
                          <a:pt x="6" y="8"/>
                        </a:lnTo>
                        <a:lnTo>
                          <a:pt x="7" y="10"/>
                        </a:lnTo>
                        <a:lnTo>
                          <a:pt x="7" y="11"/>
                        </a:lnTo>
                        <a:lnTo>
                          <a:pt x="8" y="12"/>
                        </a:lnTo>
                        <a:lnTo>
                          <a:pt x="8" y="13"/>
                        </a:lnTo>
                        <a:lnTo>
                          <a:pt x="9" y="14"/>
                        </a:lnTo>
                        <a:lnTo>
                          <a:pt x="10" y="16"/>
                        </a:lnTo>
                        <a:lnTo>
                          <a:pt x="10" y="17"/>
                        </a:lnTo>
                        <a:lnTo>
                          <a:pt x="11" y="18"/>
                        </a:lnTo>
                        <a:lnTo>
                          <a:pt x="11" y="19"/>
                        </a:lnTo>
                        <a:lnTo>
                          <a:pt x="12" y="20"/>
                        </a:lnTo>
                        <a:lnTo>
                          <a:pt x="12" y="22"/>
                        </a:lnTo>
                        <a:lnTo>
                          <a:pt x="12" y="23"/>
                        </a:lnTo>
                        <a:lnTo>
                          <a:pt x="13" y="24"/>
                        </a:lnTo>
                        <a:lnTo>
                          <a:pt x="13" y="26"/>
                        </a:lnTo>
                        <a:lnTo>
                          <a:pt x="13" y="27"/>
                        </a:lnTo>
                        <a:lnTo>
                          <a:pt x="14" y="28"/>
                        </a:lnTo>
                        <a:lnTo>
                          <a:pt x="14" y="30"/>
                        </a:lnTo>
                        <a:lnTo>
                          <a:pt x="14" y="31"/>
                        </a:lnTo>
                        <a:lnTo>
                          <a:pt x="14" y="32"/>
                        </a:lnTo>
                        <a:lnTo>
                          <a:pt x="14" y="34"/>
                        </a:lnTo>
                        <a:lnTo>
                          <a:pt x="14" y="35"/>
                        </a:lnTo>
                        <a:lnTo>
                          <a:pt x="14" y="36"/>
                        </a:lnTo>
                        <a:lnTo>
                          <a:pt x="14" y="38"/>
                        </a:lnTo>
                        <a:lnTo>
                          <a:pt x="15" y="39"/>
                        </a:lnTo>
                        <a:lnTo>
                          <a:pt x="15" y="39"/>
                        </a:lnTo>
                        <a:lnTo>
                          <a:pt x="15" y="39"/>
                        </a:lnTo>
                        <a:lnTo>
                          <a:pt x="15" y="39"/>
                        </a:lnTo>
                        <a:lnTo>
                          <a:pt x="15" y="39"/>
                        </a:lnTo>
                        <a:lnTo>
                          <a:pt x="15" y="39"/>
                        </a:lnTo>
                        <a:lnTo>
                          <a:pt x="15" y="39"/>
                        </a:lnTo>
                        <a:lnTo>
                          <a:pt x="15" y="39"/>
                        </a:lnTo>
                        <a:lnTo>
                          <a:pt x="15" y="39"/>
                        </a:lnTo>
                        <a:lnTo>
                          <a:pt x="15" y="39"/>
                        </a:lnTo>
                        <a:lnTo>
                          <a:pt x="15" y="39"/>
                        </a:lnTo>
                        <a:lnTo>
                          <a:pt x="15" y="39"/>
                        </a:lnTo>
                        <a:lnTo>
                          <a:pt x="15" y="39"/>
                        </a:lnTo>
                        <a:lnTo>
                          <a:pt x="15" y="39"/>
                        </a:lnTo>
                        <a:lnTo>
                          <a:pt x="15" y="39"/>
                        </a:lnTo>
                        <a:lnTo>
                          <a:pt x="15" y="40"/>
                        </a:lnTo>
                        <a:lnTo>
                          <a:pt x="15" y="40"/>
                        </a:lnTo>
                        <a:lnTo>
                          <a:pt x="15" y="40"/>
                        </a:lnTo>
                        <a:lnTo>
                          <a:pt x="15" y="40"/>
                        </a:lnTo>
                        <a:lnTo>
                          <a:pt x="15" y="40"/>
                        </a:lnTo>
                        <a:lnTo>
                          <a:pt x="15" y="40"/>
                        </a:lnTo>
                        <a:lnTo>
                          <a:pt x="15" y="40"/>
                        </a:lnTo>
                        <a:lnTo>
                          <a:pt x="15" y="40"/>
                        </a:lnTo>
                        <a:lnTo>
                          <a:pt x="15" y="40"/>
                        </a:lnTo>
                        <a:lnTo>
                          <a:pt x="15" y="40"/>
                        </a:lnTo>
                        <a:lnTo>
                          <a:pt x="15" y="40"/>
                        </a:lnTo>
                        <a:lnTo>
                          <a:pt x="15" y="40"/>
                        </a:lnTo>
                        <a:lnTo>
                          <a:pt x="15" y="40"/>
                        </a:lnTo>
                        <a:lnTo>
                          <a:pt x="15" y="40"/>
                        </a:lnTo>
                        <a:lnTo>
                          <a:pt x="15" y="40"/>
                        </a:lnTo>
                        <a:lnTo>
                          <a:pt x="15" y="40"/>
                        </a:lnTo>
                        <a:lnTo>
                          <a:pt x="15" y="40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38" name="Line 255"/>
                  <p:cNvSpPr>
                    <a:spLocks noChangeShapeType="1"/>
                  </p:cNvSpPr>
                  <p:nvPr/>
                </p:nvSpPr>
                <p:spPr bwMode="auto">
                  <a:xfrm>
                    <a:off x="964" y="1819"/>
                    <a:ext cx="20" cy="3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39" name="Freeform 256"/>
                  <p:cNvSpPr>
                    <a:spLocks/>
                  </p:cNvSpPr>
                  <p:nvPr/>
                </p:nvSpPr>
                <p:spPr bwMode="auto">
                  <a:xfrm>
                    <a:off x="996" y="1845"/>
                    <a:ext cx="14" cy="10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1" y="1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3" y="0"/>
                      </a:cxn>
                      <a:cxn ang="0">
                        <a:pos x="3" y="0"/>
                      </a:cxn>
                      <a:cxn ang="0">
                        <a:pos x="4" y="0"/>
                      </a:cxn>
                      <a:cxn ang="0">
                        <a:pos x="4" y="0"/>
                      </a:cxn>
                      <a:cxn ang="0">
                        <a:pos x="4" y="0"/>
                      </a:cxn>
                      <a:cxn ang="0">
                        <a:pos x="4" y="0"/>
                      </a:cxn>
                      <a:cxn ang="0">
                        <a:pos x="5" y="0"/>
                      </a:cxn>
                      <a:cxn ang="0">
                        <a:pos x="6" y="0"/>
                      </a:cxn>
                      <a:cxn ang="0">
                        <a:pos x="7" y="0"/>
                      </a:cxn>
                      <a:cxn ang="0">
                        <a:pos x="8" y="0"/>
                      </a:cxn>
                      <a:cxn ang="0">
                        <a:pos x="8" y="0"/>
                      </a:cxn>
                      <a:cxn ang="0">
                        <a:pos x="9" y="1"/>
                      </a:cxn>
                      <a:cxn ang="0">
                        <a:pos x="10" y="1"/>
                      </a:cxn>
                      <a:cxn ang="0">
                        <a:pos x="10" y="2"/>
                      </a:cxn>
                      <a:cxn ang="0">
                        <a:pos x="11" y="2"/>
                      </a:cxn>
                      <a:cxn ang="0">
                        <a:pos x="11" y="3"/>
                      </a:cxn>
                      <a:cxn ang="0">
                        <a:pos x="12" y="3"/>
                      </a:cxn>
                      <a:cxn ang="0">
                        <a:pos x="12" y="4"/>
                      </a:cxn>
                      <a:cxn ang="0">
                        <a:pos x="12" y="5"/>
                      </a:cxn>
                      <a:cxn ang="0">
                        <a:pos x="13" y="6"/>
                      </a:cxn>
                      <a:cxn ang="0">
                        <a:pos x="13" y="7"/>
                      </a:cxn>
                      <a:cxn ang="0">
                        <a:pos x="13" y="7"/>
                      </a:cxn>
                      <a:cxn ang="0">
                        <a:pos x="13" y="8"/>
                      </a:cxn>
                      <a:cxn ang="0">
                        <a:pos x="13" y="8"/>
                      </a:cxn>
                      <a:cxn ang="0">
                        <a:pos x="13" y="8"/>
                      </a:cxn>
                      <a:cxn ang="0">
                        <a:pos x="13" y="9"/>
                      </a:cxn>
                      <a:cxn ang="0">
                        <a:pos x="13" y="9"/>
                      </a:cxn>
                      <a:cxn ang="0">
                        <a:pos x="13" y="9"/>
                      </a:cxn>
                      <a:cxn ang="0">
                        <a:pos x="13" y="9"/>
                      </a:cxn>
                      <a:cxn ang="0">
                        <a:pos x="13" y="9"/>
                      </a:cxn>
                      <a:cxn ang="0">
                        <a:pos x="13" y="9"/>
                      </a:cxn>
                      <a:cxn ang="0">
                        <a:pos x="13" y="9"/>
                      </a:cxn>
                      <a:cxn ang="0">
                        <a:pos x="13" y="9"/>
                      </a:cxn>
                      <a:cxn ang="0">
                        <a:pos x="13" y="9"/>
                      </a:cxn>
                      <a:cxn ang="0">
                        <a:pos x="13" y="9"/>
                      </a:cxn>
                      <a:cxn ang="0">
                        <a:pos x="13" y="9"/>
                      </a:cxn>
                      <a:cxn ang="0">
                        <a:pos x="13" y="9"/>
                      </a:cxn>
                      <a:cxn ang="0">
                        <a:pos x="13" y="9"/>
                      </a:cxn>
                    </a:cxnLst>
                    <a:rect l="0" t="0" r="r" b="b"/>
                    <a:pathLst>
                      <a:path w="14" h="10">
                        <a:moveTo>
                          <a:pt x="0" y="1"/>
                        </a:move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lnTo>
                          <a:pt x="7" y="0"/>
                        </a:lnTo>
                        <a:lnTo>
                          <a:pt x="7" y="0"/>
                        </a:lnTo>
                        <a:lnTo>
                          <a:pt x="8" y="0"/>
                        </a:lnTo>
                        <a:lnTo>
                          <a:pt x="8" y="0"/>
                        </a:lnTo>
                        <a:lnTo>
                          <a:pt x="8" y="0"/>
                        </a:lnTo>
                        <a:lnTo>
                          <a:pt x="9" y="1"/>
                        </a:lnTo>
                        <a:lnTo>
                          <a:pt x="9" y="1"/>
                        </a:lnTo>
                        <a:lnTo>
                          <a:pt x="9" y="1"/>
                        </a:lnTo>
                        <a:lnTo>
                          <a:pt x="10" y="1"/>
                        </a:lnTo>
                        <a:lnTo>
                          <a:pt x="10" y="1"/>
                        </a:lnTo>
                        <a:lnTo>
                          <a:pt x="10" y="2"/>
                        </a:lnTo>
                        <a:lnTo>
                          <a:pt x="11" y="2"/>
                        </a:lnTo>
                        <a:lnTo>
                          <a:pt x="11" y="2"/>
                        </a:lnTo>
                        <a:lnTo>
                          <a:pt x="11" y="3"/>
                        </a:lnTo>
                        <a:lnTo>
                          <a:pt x="11" y="3"/>
                        </a:lnTo>
                        <a:lnTo>
                          <a:pt x="12" y="3"/>
                        </a:lnTo>
                        <a:lnTo>
                          <a:pt x="12" y="3"/>
                        </a:lnTo>
                        <a:lnTo>
                          <a:pt x="12" y="4"/>
                        </a:lnTo>
                        <a:lnTo>
                          <a:pt x="12" y="4"/>
                        </a:lnTo>
                        <a:lnTo>
                          <a:pt x="12" y="5"/>
                        </a:lnTo>
                        <a:lnTo>
                          <a:pt x="12" y="5"/>
                        </a:lnTo>
                        <a:lnTo>
                          <a:pt x="13" y="5"/>
                        </a:lnTo>
                        <a:lnTo>
                          <a:pt x="13" y="6"/>
                        </a:lnTo>
                        <a:lnTo>
                          <a:pt x="13" y="6"/>
                        </a:lnTo>
                        <a:lnTo>
                          <a:pt x="13" y="7"/>
                        </a:lnTo>
                        <a:lnTo>
                          <a:pt x="13" y="7"/>
                        </a:lnTo>
                        <a:lnTo>
                          <a:pt x="13" y="7"/>
                        </a:lnTo>
                        <a:lnTo>
                          <a:pt x="13" y="8"/>
                        </a:lnTo>
                        <a:lnTo>
                          <a:pt x="13" y="8"/>
                        </a:lnTo>
                        <a:lnTo>
                          <a:pt x="13" y="8"/>
                        </a:lnTo>
                        <a:lnTo>
                          <a:pt x="13" y="8"/>
                        </a:lnTo>
                        <a:lnTo>
                          <a:pt x="13" y="8"/>
                        </a:lnTo>
                        <a:lnTo>
                          <a:pt x="13" y="8"/>
                        </a:lnTo>
                        <a:lnTo>
                          <a:pt x="13" y="9"/>
                        </a:lnTo>
                        <a:lnTo>
                          <a:pt x="13" y="9"/>
                        </a:lnTo>
                        <a:lnTo>
                          <a:pt x="13" y="9"/>
                        </a:lnTo>
                        <a:lnTo>
                          <a:pt x="13" y="9"/>
                        </a:lnTo>
                        <a:lnTo>
                          <a:pt x="13" y="9"/>
                        </a:lnTo>
                        <a:lnTo>
                          <a:pt x="13" y="9"/>
                        </a:lnTo>
                        <a:lnTo>
                          <a:pt x="13" y="9"/>
                        </a:lnTo>
                        <a:lnTo>
                          <a:pt x="13" y="9"/>
                        </a:lnTo>
                        <a:lnTo>
                          <a:pt x="13" y="9"/>
                        </a:lnTo>
                        <a:lnTo>
                          <a:pt x="13" y="9"/>
                        </a:lnTo>
                        <a:lnTo>
                          <a:pt x="13" y="9"/>
                        </a:lnTo>
                        <a:lnTo>
                          <a:pt x="13" y="9"/>
                        </a:lnTo>
                        <a:lnTo>
                          <a:pt x="13" y="9"/>
                        </a:lnTo>
                        <a:lnTo>
                          <a:pt x="13" y="9"/>
                        </a:lnTo>
                        <a:lnTo>
                          <a:pt x="13" y="9"/>
                        </a:lnTo>
                        <a:lnTo>
                          <a:pt x="13" y="9"/>
                        </a:lnTo>
                        <a:lnTo>
                          <a:pt x="13" y="9"/>
                        </a:lnTo>
                        <a:lnTo>
                          <a:pt x="13" y="9"/>
                        </a:lnTo>
                        <a:lnTo>
                          <a:pt x="13" y="9"/>
                        </a:lnTo>
                        <a:lnTo>
                          <a:pt x="13" y="9"/>
                        </a:lnTo>
                        <a:lnTo>
                          <a:pt x="13" y="9"/>
                        </a:lnTo>
                        <a:lnTo>
                          <a:pt x="13" y="9"/>
                        </a:lnTo>
                        <a:lnTo>
                          <a:pt x="13" y="9"/>
                        </a:lnTo>
                        <a:lnTo>
                          <a:pt x="13" y="9"/>
                        </a:lnTo>
                        <a:lnTo>
                          <a:pt x="13" y="9"/>
                        </a:lnTo>
                        <a:lnTo>
                          <a:pt x="13" y="9"/>
                        </a:lnTo>
                      </a:path>
                    </a:pathLst>
                  </a:custGeom>
                  <a:solidFill>
                    <a:srgbClr val="FFCCCC"/>
                  </a:solidFill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40" name="Freeform 257"/>
                  <p:cNvSpPr>
                    <a:spLocks/>
                  </p:cNvSpPr>
                  <p:nvPr/>
                </p:nvSpPr>
                <p:spPr bwMode="auto">
                  <a:xfrm>
                    <a:off x="984" y="1850"/>
                    <a:ext cx="25" cy="10"/>
                  </a:xfrm>
                  <a:custGeom>
                    <a:avLst/>
                    <a:gdLst/>
                    <a:ahLst/>
                    <a:cxnLst>
                      <a:cxn ang="0">
                        <a:pos x="24" y="4"/>
                      </a:cxn>
                      <a:cxn ang="0">
                        <a:pos x="23" y="5"/>
                      </a:cxn>
                      <a:cxn ang="0">
                        <a:pos x="23" y="5"/>
                      </a:cxn>
                      <a:cxn ang="0">
                        <a:pos x="23" y="5"/>
                      </a:cxn>
                      <a:cxn ang="0">
                        <a:pos x="22" y="6"/>
                      </a:cxn>
                      <a:cxn ang="0">
                        <a:pos x="22" y="6"/>
                      </a:cxn>
                      <a:cxn ang="0">
                        <a:pos x="22" y="6"/>
                      </a:cxn>
                      <a:cxn ang="0">
                        <a:pos x="22" y="6"/>
                      </a:cxn>
                      <a:cxn ang="0">
                        <a:pos x="22" y="6"/>
                      </a:cxn>
                      <a:cxn ang="0">
                        <a:pos x="21" y="7"/>
                      </a:cxn>
                      <a:cxn ang="0">
                        <a:pos x="21" y="7"/>
                      </a:cxn>
                      <a:cxn ang="0">
                        <a:pos x="20" y="7"/>
                      </a:cxn>
                      <a:cxn ang="0">
                        <a:pos x="20" y="7"/>
                      </a:cxn>
                      <a:cxn ang="0">
                        <a:pos x="20" y="8"/>
                      </a:cxn>
                      <a:cxn ang="0">
                        <a:pos x="20" y="8"/>
                      </a:cxn>
                      <a:cxn ang="0">
                        <a:pos x="19" y="8"/>
                      </a:cxn>
                      <a:cxn ang="0">
                        <a:pos x="19" y="8"/>
                      </a:cxn>
                      <a:cxn ang="0">
                        <a:pos x="18" y="8"/>
                      </a:cxn>
                      <a:cxn ang="0">
                        <a:pos x="18" y="8"/>
                      </a:cxn>
                      <a:cxn ang="0">
                        <a:pos x="18" y="8"/>
                      </a:cxn>
                      <a:cxn ang="0">
                        <a:pos x="18" y="8"/>
                      </a:cxn>
                      <a:cxn ang="0">
                        <a:pos x="17" y="8"/>
                      </a:cxn>
                      <a:cxn ang="0">
                        <a:pos x="17" y="8"/>
                      </a:cxn>
                      <a:cxn ang="0">
                        <a:pos x="16" y="9"/>
                      </a:cxn>
                      <a:cxn ang="0">
                        <a:pos x="16" y="9"/>
                      </a:cxn>
                      <a:cxn ang="0">
                        <a:pos x="16" y="9"/>
                      </a:cxn>
                      <a:cxn ang="0">
                        <a:pos x="15" y="9"/>
                      </a:cxn>
                      <a:cxn ang="0">
                        <a:pos x="15" y="9"/>
                      </a:cxn>
                      <a:cxn ang="0">
                        <a:pos x="14" y="9"/>
                      </a:cxn>
                      <a:cxn ang="0">
                        <a:pos x="14" y="9"/>
                      </a:cxn>
                      <a:cxn ang="0">
                        <a:pos x="14" y="9"/>
                      </a:cxn>
                      <a:cxn ang="0">
                        <a:pos x="14" y="9"/>
                      </a:cxn>
                      <a:cxn ang="0">
                        <a:pos x="12" y="9"/>
                      </a:cxn>
                      <a:cxn ang="0">
                        <a:pos x="12" y="9"/>
                      </a:cxn>
                      <a:cxn ang="0">
                        <a:pos x="11" y="9"/>
                      </a:cxn>
                      <a:cxn ang="0">
                        <a:pos x="11" y="9"/>
                      </a:cxn>
                      <a:cxn ang="0">
                        <a:pos x="10" y="8"/>
                      </a:cxn>
                      <a:cxn ang="0">
                        <a:pos x="10" y="8"/>
                      </a:cxn>
                      <a:cxn ang="0">
                        <a:pos x="9" y="8"/>
                      </a:cxn>
                      <a:cxn ang="0">
                        <a:pos x="8" y="8"/>
                      </a:cxn>
                      <a:cxn ang="0">
                        <a:pos x="8" y="8"/>
                      </a:cxn>
                      <a:cxn ang="0">
                        <a:pos x="8" y="8"/>
                      </a:cxn>
                      <a:cxn ang="0">
                        <a:pos x="7" y="8"/>
                      </a:cxn>
                      <a:cxn ang="0">
                        <a:pos x="7" y="7"/>
                      </a:cxn>
                      <a:cxn ang="0">
                        <a:pos x="6" y="7"/>
                      </a:cxn>
                      <a:cxn ang="0">
                        <a:pos x="6" y="7"/>
                      </a:cxn>
                      <a:cxn ang="0">
                        <a:pos x="5" y="6"/>
                      </a:cxn>
                      <a:cxn ang="0">
                        <a:pos x="5" y="6"/>
                      </a:cxn>
                      <a:cxn ang="0">
                        <a:pos x="4" y="6"/>
                      </a:cxn>
                      <a:cxn ang="0">
                        <a:pos x="4" y="5"/>
                      </a:cxn>
                      <a:cxn ang="0">
                        <a:pos x="4" y="5"/>
                      </a:cxn>
                      <a:cxn ang="0">
                        <a:pos x="3" y="4"/>
                      </a:cxn>
                      <a:cxn ang="0">
                        <a:pos x="3" y="4"/>
                      </a:cxn>
                      <a:cxn ang="0">
                        <a:pos x="2" y="4"/>
                      </a:cxn>
                      <a:cxn ang="0">
                        <a:pos x="2" y="4"/>
                      </a:cxn>
                      <a:cxn ang="0">
                        <a:pos x="2" y="3"/>
                      </a:cxn>
                      <a:cxn ang="0">
                        <a:pos x="2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5" h="10">
                        <a:moveTo>
                          <a:pt x="24" y="4"/>
                        </a:moveTo>
                        <a:lnTo>
                          <a:pt x="23" y="5"/>
                        </a:lnTo>
                        <a:lnTo>
                          <a:pt x="23" y="5"/>
                        </a:lnTo>
                        <a:lnTo>
                          <a:pt x="23" y="5"/>
                        </a:lnTo>
                        <a:lnTo>
                          <a:pt x="22" y="6"/>
                        </a:lnTo>
                        <a:lnTo>
                          <a:pt x="22" y="6"/>
                        </a:lnTo>
                        <a:lnTo>
                          <a:pt x="22" y="6"/>
                        </a:lnTo>
                        <a:lnTo>
                          <a:pt x="22" y="6"/>
                        </a:lnTo>
                        <a:lnTo>
                          <a:pt x="22" y="6"/>
                        </a:lnTo>
                        <a:lnTo>
                          <a:pt x="21" y="7"/>
                        </a:lnTo>
                        <a:lnTo>
                          <a:pt x="21" y="7"/>
                        </a:lnTo>
                        <a:lnTo>
                          <a:pt x="20" y="7"/>
                        </a:lnTo>
                        <a:lnTo>
                          <a:pt x="20" y="7"/>
                        </a:lnTo>
                        <a:lnTo>
                          <a:pt x="20" y="8"/>
                        </a:lnTo>
                        <a:lnTo>
                          <a:pt x="20" y="8"/>
                        </a:lnTo>
                        <a:lnTo>
                          <a:pt x="19" y="8"/>
                        </a:lnTo>
                        <a:lnTo>
                          <a:pt x="19" y="8"/>
                        </a:lnTo>
                        <a:lnTo>
                          <a:pt x="18" y="8"/>
                        </a:lnTo>
                        <a:lnTo>
                          <a:pt x="18" y="8"/>
                        </a:lnTo>
                        <a:lnTo>
                          <a:pt x="18" y="8"/>
                        </a:lnTo>
                        <a:lnTo>
                          <a:pt x="18" y="8"/>
                        </a:lnTo>
                        <a:lnTo>
                          <a:pt x="17" y="8"/>
                        </a:lnTo>
                        <a:lnTo>
                          <a:pt x="17" y="8"/>
                        </a:lnTo>
                        <a:lnTo>
                          <a:pt x="16" y="9"/>
                        </a:lnTo>
                        <a:lnTo>
                          <a:pt x="16" y="9"/>
                        </a:lnTo>
                        <a:lnTo>
                          <a:pt x="16" y="9"/>
                        </a:lnTo>
                        <a:lnTo>
                          <a:pt x="15" y="9"/>
                        </a:lnTo>
                        <a:lnTo>
                          <a:pt x="15" y="9"/>
                        </a:lnTo>
                        <a:lnTo>
                          <a:pt x="14" y="9"/>
                        </a:lnTo>
                        <a:lnTo>
                          <a:pt x="14" y="9"/>
                        </a:lnTo>
                        <a:lnTo>
                          <a:pt x="14" y="9"/>
                        </a:lnTo>
                        <a:lnTo>
                          <a:pt x="14" y="9"/>
                        </a:lnTo>
                        <a:lnTo>
                          <a:pt x="12" y="9"/>
                        </a:lnTo>
                        <a:lnTo>
                          <a:pt x="12" y="9"/>
                        </a:lnTo>
                        <a:lnTo>
                          <a:pt x="11" y="9"/>
                        </a:lnTo>
                        <a:lnTo>
                          <a:pt x="11" y="9"/>
                        </a:lnTo>
                        <a:lnTo>
                          <a:pt x="10" y="8"/>
                        </a:lnTo>
                        <a:lnTo>
                          <a:pt x="10" y="8"/>
                        </a:lnTo>
                        <a:lnTo>
                          <a:pt x="9" y="8"/>
                        </a:lnTo>
                        <a:lnTo>
                          <a:pt x="8" y="8"/>
                        </a:lnTo>
                        <a:lnTo>
                          <a:pt x="8" y="8"/>
                        </a:lnTo>
                        <a:lnTo>
                          <a:pt x="8" y="8"/>
                        </a:lnTo>
                        <a:lnTo>
                          <a:pt x="7" y="8"/>
                        </a:lnTo>
                        <a:lnTo>
                          <a:pt x="7" y="7"/>
                        </a:lnTo>
                        <a:lnTo>
                          <a:pt x="6" y="7"/>
                        </a:lnTo>
                        <a:lnTo>
                          <a:pt x="6" y="7"/>
                        </a:lnTo>
                        <a:lnTo>
                          <a:pt x="5" y="6"/>
                        </a:lnTo>
                        <a:lnTo>
                          <a:pt x="5" y="6"/>
                        </a:lnTo>
                        <a:lnTo>
                          <a:pt x="4" y="6"/>
                        </a:lnTo>
                        <a:lnTo>
                          <a:pt x="4" y="5"/>
                        </a:lnTo>
                        <a:lnTo>
                          <a:pt x="4" y="5"/>
                        </a:lnTo>
                        <a:lnTo>
                          <a:pt x="3" y="4"/>
                        </a:lnTo>
                        <a:lnTo>
                          <a:pt x="3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2" y="3"/>
                        </a:lnTo>
                        <a:lnTo>
                          <a:pt x="2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CCCC"/>
                  </a:solidFill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41" name="Freeform 258"/>
                  <p:cNvSpPr>
                    <a:spLocks/>
                  </p:cNvSpPr>
                  <p:nvPr/>
                </p:nvSpPr>
                <p:spPr bwMode="auto">
                  <a:xfrm>
                    <a:off x="860" y="1808"/>
                    <a:ext cx="98" cy="21"/>
                  </a:xfrm>
                  <a:custGeom>
                    <a:avLst/>
                    <a:gdLst/>
                    <a:ahLst/>
                    <a:cxnLst>
                      <a:cxn ang="0">
                        <a:pos x="97" y="0"/>
                      </a:cxn>
                      <a:cxn ang="0">
                        <a:pos x="93" y="2"/>
                      </a:cxn>
                      <a:cxn ang="0">
                        <a:pos x="91" y="3"/>
                      </a:cxn>
                      <a:cxn ang="0">
                        <a:pos x="89" y="4"/>
                      </a:cxn>
                      <a:cxn ang="0">
                        <a:pos x="87" y="5"/>
                      </a:cxn>
                      <a:cxn ang="0">
                        <a:pos x="85" y="6"/>
                      </a:cxn>
                      <a:cxn ang="0">
                        <a:pos x="84" y="7"/>
                      </a:cxn>
                      <a:cxn ang="0">
                        <a:pos x="82" y="8"/>
                      </a:cxn>
                      <a:cxn ang="0">
                        <a:pos x="80" y="9"/>
                      </a:cxn>
                      <a:cxn ang="0">
                        <a:pos x="78" y="10"/>
                      </a:cxn>
                      <a:cxn ang="0">
                        <a:pos x="76" y="10"/>
                      </a:cxn>
                      <a:cxn ang="0">
                        <a:pos x="74" y="11"/>
                      </a:cxn>
                      <a:cxn ang="0">
                        <a:pos x="71" y="12"/>
                      </a:cxn>
                      <a:cxn ang="0">
                        <a:pos x="69" y="13"/>
                      </a:cxn>
                      <a:cxn ang="0">
                        <a:pos x="67" y="14"/>
                      </a:cxn>
                      <a:cxn ang="0">
                        <a:pos x="65" y="14"/>
                      </a:cxn>
                      <a:cxn ang="0">
                        <a:pos x="63" y="15"/>
                      </a:cxn>
                      <a:cxn ang="0">
                        <a:pos x="61" y="15"/>
                      </a:cxn>
                      <a:cxn ang="0">
                        <a:pos x="59" y="16"/>
                      </a:cxn>
                      <a:cxn ang="0">
                        <a:pos x="56" y="16"/>
                      </a:cxn>
                      <a:cxn ang="0">
                        <a:pos x="54" y="17"/>
                      </a:cxn>
                      <a:cxn ang="0">
                        <a:pos x="52" y="17"/>
                      </a:cxn>
                      <a:cxn ang="0">
                        <a:pos x="50" y="18"/>
                      </a:cxn>
                      <a:cxn ang="0">
                        <a:pos x="48" y="18"/>
                      </a:cxn>
                      <a:cxn ang="0">
                        <a:pos x="46" y="18"/>
                      </a:cxn>
                      <a:cxn ang="0">
                        <a:pos x="43" y="19"/>
                      </a:cxn>
                      <a:cxn ang="0">
                        <a:pos x="41" y="19"/>
                      </a:cxn>
                      <a:cxn ang="0">
                        <a:pos x="39" y="19"/>
                      </a:cxn>
                      <a:cxn ang="0">
                        <a:pos x="36" y="19"/>
                      </a:cxn>
                      <a:cxn ang="0">
                        <a:pos x="34" y="19"/>
                      </a:cxn>
                      <a:cxn ang="0">
                        <a:pos x="32" y="19"/>
                      </a:cxn>
                      <a:cxn ang="0">
                        <a:pos x="30" y="20"/>
                      </a:cxn>
                      <a:cxn ang="0">
                        <a:pos x="28" y="19"/>
                      </a:cxn>
                      <a:cxn ang="0">
                        <a:pos x="27" y="19"/>
                      </a:cxn>
                      <a:cxn ang="0">
                        <a:pos x="26" y="19"/>
                      </a:cxn>
                      <a:cxn ang="0">
                        <a:pos x="25" y="19"/>
                      </a:cxn>
                      <a:cxn ang="0">
                        <a:pos x="24" y="19"/>
                      </a:cxn>
                      <a:cxn ang="0">
                        <a:pos x="23" y="19"/>
                      </a:cxn>
                      <a:cxn ang="0">
                        <a:pos x="22" y="19"/>
                      </a:cxn>
                      <a:cxn ang="0">
                        <a:pos x="21" y="19"/>
                      </a:cxn>
                      <a:cxn ang="0">
                        <a:pos x="20" y="19"/>
                      </a:cxn>
                      <a:cxn ang="0">
                        <a:pos x="19" y="19"/>
                      </a:cxn>
                      <a:cxn ang="0">
                        <a:pos x="18" y="19"/>
                      </a:cxn>
                      <a:cxn ang="0">
                        <a:pos x="17" y="19"/>
                      </a:cxn>
                      <a:cxn ang="0">
                        <a:pos x="16" y="19"/>
                      </a:cxn>
                      <a:cxn ang="0">
                        <a:pos x="15" y="18"/>
                      </a:cxn>
                      <a:cxn ang="0">
                        <a:pos x="14" y="18"/>
                      </a:cxn>
                      <a:cxn ang="0">
                        <a:pos x="13" y="18"/>
                      </a:cxn>
                      <a:cxn ang="0">
                        <a:pos x="12" y="18"/>
                      </a:cxn>
                      <a:cxn ang="0">
                        <a:pos x="11" y="18"/>
                      </a:cxn>
                      <a:cxn ang="0">
                        <a:pos x="10" y="18"/>
                      </a:cxn>
                      <a:cxn ang="0">
                        <a:pos x="10" y="18"/>
                      </a:cxn>
                      <a:cxn ang="0">
                        <a:pos x="8" y="18"/>
                      </a:cxn>
                      <a:cxn ang="0">
                        <a:pos x="8" y="18"/>
                      </a:cxn>
                      <a:cxn ang="0">
                        <a:pos x="7" y="17"/>
                      </a:cxn>
                      <a:cxn ang="0">
                        <a:pos x="6" y="17"/>
                      </a:cxn>
                      <a:cxn ang="0">
                        <a:pos x="5" y="17"/>
                      </a:cxn>
                      <a:cxn ang="0">
                        <a:pos x="4" y="17"/>
                      </a:cxn>
                      <a:cxn ang="0">
                        <a:pos x="3" y="17"/>
                      </a:cxn>
                      <a:cxn ang="0">
                        <a:pos x="2" y="16"/>
                      </a:cxn>
                      <a:cxn ang="0">
                        <a:pos x="1" y="16"/>
                      </a:cxn>
                      <a:cxn ang="0">
                        <a:pos x="0" y="16"/>
                      </a:cxn>
                      <a:cxn ang="0">
                        <a:pos x="0" y="16"/>
                      </a:cxn>
                    </a:cxnLst>
                    <a:rect l="0" t="0" r="r" b="b"/>
                    <a:pathLst>
                      <a:path w="98" h="21">
                        <a:moveTo>
                          <a:pt x="97" y="0"/>
                        </a:moveTo>
                        <a:lnTo>
                          <a:pt x="93" y="2"/>
                        </a:lnTo>
                        <a:lnTo>
                          <a:pt x="91" y="3"/>
                        </a:lnTo>
                        <a:lnTo>
                          <a:pt x="89" y="4"/>
                        </a:lnTo>
                        <a:lnTo>
                          <a:pt x="87" y="5"/>
                        </a:lnTo>
                        <a:lnTo>
                          <a:pt x="85" y="6"/>
                        </a:lnTo>
                        <a:lnTo>
                          <a:pt x="84" y="7"/>
                        </a:lnTo>
                        <a:lnTo>
                          <a:pt x="82" y="8"/>
                        </a:lnTo>
                        <a:lnTo>
                          <a:pt x="80" y="9"/>
                        </a:lnTo>
                        <a:lnTo>
                          <a:pt x="78" y="10"/>
                        </a:lnTo>
                        <a:lnTo>
                          <a:pt x="76" y="10"/>
                        </a:lnTo>
                        <a:lnTo>
                          <a:pt x="74" y="11"/>
                        </a:lnTo>
                        <a:lnTo>
                          <a:pt x="71" y="12"/>
                        </a:lnTo>
                        <a:lnTo>
                          <a:pt x="69" y="13"/>
                        </a:lnTo>
                        <a:lnTo>
                          <a:pt x="67" y="14"/>
                        </a:lnTo>
                        <a:lnTo>
                          <a:pt x="65" y="14"/>
                        </a:lnTo>
                        <a:lnTo>
                          <a:pt x="63" y="15"/>
                        </a:lnTo>
                        <a:lnTo>
                          <a:pt x="61" y="15"/>
                        </a:lnTo>
                        <a:lnTo>
                          <a:pt x="59" y="16"/>
                        </a:lnTo>
                        <a:lnTo>
                          <a:pt x="56" y="16"/>
                        </a:lnTo>
                        <a:lnTo>
                          <a:pt x="54" y="17"/>
                        </a:lnTo>
                        <a:lnTo>
                          <a:pt x="52" y="17"/>
                        </a:lnTo>
                        <a:lnTo>
                          <a:pt x="50" y="18"/>
                        </a:lnTo>
                        <a:lnTo>
                          <a:pt x="48" y="18"/>
                        </a:lnTo>
                        <a:lnTo>
                          <a:pt x="46" y="18"/>
                        </a:lnTo>
                        <a:lnTo>
                          <a:pt x="43" y="19"/>
                        </a:lnTo>
                        <a:lnTo>
                          <a:pt x="41" y="19"/>
                        </a:lnTo>
                        <a:lnTo>
                          <a:pt x="39" y="19"/>
                        </a:lnTo>
                        <a:lnTo>
                          <a:pt x="36" y="19"/>
                        </a:lnTo>
                        <a:lnTo>
                          <a:pt x="34" y="19"/>
                        </a:lnTo>
                        <a:lnTo>
                          <a:pt x="32" y="19"/>
                        </a:lnTo>
                        <a:lnTo>
                          <a:pt x="30" y="20"/>
                        </a:lnTo>
                        <a:lnTo>
                          <a:pt x="28" y="19"/>
                        </a:lnTo>
                        <a:lnTo>
                          <a:pt x="27" y="19"/>
                        </a:lnTo>
                        <a:lnTo>
                          <a:pt x="26" y="19"/>
                        </a:lnTo>
                        <a:lnTo>
                          <a:pt x="25" y="19"/>
                        </a:lnTo>
                        <a:lnTo>
                          <a:pt x="24" y="19"/>
                        </a:lnTo>
                        <a:lnTo>
                          <a:pt x="23" y="19"/>
                        </a:lnTo>
                        <a:lnTo>
                          <a:pt x="22" y="19"/>
                        </a:lnTo>
                        <a:lnTo>
                          <a:pt x="21" y="19"/>
                        </a:lnTo>
                        <a:lnTo>
                          <a:pt x="20" y="19"/>
                        </a:lnTo>
                        <a:lnTo>
                          <a:pt x="19" y="19"/>
                        </a:lnTo>
                        <a:lnTo>
                          <a:pt x="18" y="19"/>
                        </a:lnTo>
                        <a:lnTo>
                          <a:pt x="17" y="19"/>
                        </a:lnTo>
                        <a:lnTo>
                          <a:pt x="16" y="19"/>
                        </a:lnTo>
                        <a:lnTo>
                          <a:pt x="15" y="18"/>
                        </a:lnTo>
                        <a:lnTo>
                          <a:pt x="14" y="18"/>
                        </a:lnTo>
                        <a:lnTo>
                          <a:pt x="13" y="18"/>
                        </a:lnTo>
                        <a:lnTo>
                          <a:pt x="12" y="18"/>
                        </a:lnTo>
                        <a:lnTo>
                          <a:pt x="11" y="18"/>
                        </a:lnTo>
                        <a:lnTo>
                          <a:pt x="10" y="18"/>
                        </a:lnTo>
                        <a:lnTo>
                          <a:pt x="10" y="18"/>
                        </a:lnTo>
                        <a:lnTo>
                          <a:pt x="8" y="18"/>
                        </a:lnTo>
                        <a:lnTo>
                          <a:pt x="8" y="18"/>
                        </a:lnTo>
                        <a:lnTo>
                          <a:pt x="7" y="17"/>
                        </a:lnTo>
                        <a:lnTo>
                          <a:pt x="6" y="17"/>
                        </a:lnTo>
                        <a:lnTo>
                          <a:pt x="5" y="17"/>
                        </a:lnTo>
                        <a:lnTo>
                          <a:pt x="4" y="17"/>
                        </a:lnTo>
                        <a:lnTo>
                          <a:pt x="3" y="17"/>
                        </a:lnTo>
                        <a:lnTo>
                          <a:pt x="2" y="16"/>
                        </a:lnTo>
                        <a:lnTo>
                          <a:pt x="1" y="16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42" name="Line 25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62" y="1824"/>
                    <a:ext cx="99" cy="1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43" name="Freeform 260"/>
                  <p:cNvSpPr>
                    <a:spLocks/>
                  </p:cNvSpPr>
                  <p:nvPr/>
                </p:nvSpPr>
                <p:spPr bwMode="auto">
                  <a:xfrm>
                    <a:off x="624" y="1824"/>
                    <a:ext cx="87" cy="20"/>
                  </a:xfrm>
                  <a:custGeom>
                    <a:avLst/>
                    <a:gdLst/>
                    <a:ahLst/>
                    <a:cxnLst>
                      <a:cxn ang="0">
                        <a:pos x="86" y="0"/>
                      </a:cxn>
                      <a:cxn ang="0">
                        <a:pos x="81" y="2"/>
                      </a:cxn>
                      <a:cxn ang="0">
                        <a:pos x="78" y="3"/>
                      </a:cxn>
                      <a:cxn ang="0">
                        <a:pos x="76" y="4"/>
                      </a:cxn>
                      <a:cxn ang="0">
                        <a:pos x="74" y="5"/>
                      </a:cxn>
                      <a:cxn ang="0">
                        <a:pos x="71" y="6"/>
                      </a:cxn>
                      <a:cxn ang="0">
                        <a:pos x="69" y="7"/>
                      </a:cxn>
                      <a:cxn ang="0">
                        <a:pos x="66" y="8"/>
                      </a:cxn>
                      <a:cxn ang="0">
                        <a:pos x="64" y="9"/>
                      </a:cxn>
                      <a:cxn ang="0">
                        <a:pos x="62" y="10"/>
                      </a:cxn>
                      <a:cxn ang="0">
                        <a:pos x="59" y="10"/>
                      </a:cxn>
                      <a:cxn ang="0">
                        <a:pos x="57" y="11"/>
                      </a:cxn>
                      <a:cxn ang="0">
                        <a:pos x="54" y="12"/>
                      </a:cxn>
                      <a:cxn ang="0">
                        <a:pos x="52" y="12"/>
                      </a:cxn>
                      <a:cxn ang="0">
                        <a:pos x="49" y="13"/>
                      </a:cxn>
                      <a:cxn ang="0">
                        <a:pos x="47" y="14"/>
                      </a:cxn>
                      <a:cxn ang="0">
                        <a:pos x="44" y="14"/>
                      </a:cxn>
                      <a:cxn ang="0">
                        <a:pos x="42" y="15"/>
                      </a:cxn>
                      <a:cxn ang="0">
                        <a:pos x="39" y="15"/>
                      </a:cxn>
                      <a:cxn ang="0">
                        <a:pos x="36" y="16"/>
                      </a:cxn>
                      <a:cxn ang="0">
                        <a:pos x="34" y="16"/>
                      </a:cxn>
                      <a:cxn ang="0">
                        <a:pos x="31" y="17"/>
                      </a:cxn>
                      <a:cxn ang="0">
                        <a:pos x="29" y="17"/>
                      </a:cxn>
                      <a:cxn ang="0">
                        <a:pos x="26" y="17"/>
                      </a:cxn>
                      <a:cxn ang="0">
                        <a:pos x="24" y="18"/>
                      </a:cxn>
                      <a:cxn ang="0">
                        <a:pos x="21" y="18"/>
                      </a:cxn>
                      <a:cxn ang="0">
                        <a:pos x="18" y="18"/>
                      </a:cxn>
                      <a:cxn ang="0">
                        <a:pos x="16" y="18"/>
                      </a:cxn>
                      <a:cxn ang="0">
                        <a:pos x="13" y="18"/>
                      </a:cxn>
                      <a:cxn ang="0">
                        <a:pos x="10" y="18"/>
                      </a:cxn>
                      <a:cxn ang="0">
                        <a:pos x="7" y="18"/>
                      </a:cxn>
                      <a:cxn ang="0">
                        <a:pos x="5" y="19"/>
                      </a:cxn>
                      <a:cxn ang="0">
                        <a:pos x="4" y="19"/>
                      </a:cxn>
                      <a:cxn ang="0">
                        <a:pos x="4" y="19"/>
                      </a:cxn>
                      <a:cxn ang="0">
                        <a:pos x="4" y="19"/>
                      </a:cxn>
                      <a:cxn ang="0">
                        <a:pos x="4" y="19"/>
                      </a:cxn>
                      <a:cxn ang="0">
                        <a:pos x="4" y="19"/>
                      </a:cxn>
                      <a:cxn ang="0">
                        <a:pos x="4" y="19"/>
                      </a:cxn>
                      <a:cxn ang="0">
                        <a:pos x="4" y="19"/>
                      </a:cxn>
                      <a:cxn ang="0">
                        <a:pos x="3" y="19"/>
                      </a:cxn>
                      <a:cxn ang="0">
                        <a:pos x="3" y="19"/>
                      </a:cxn>
                      <a:cxn ang="0">
                        <a:pos x="3" y="19"/>
                      </a:cxn>
                      <a:cxn ang="0">
                        <a:pos x="3" y="19"/>
                      </a:cxn>
                      <a:cxn ang="0">
                        <a:pos x="3" y="19"/>
                      </a:cxn>
                      <a:cxn ang="0">
                        <a:pos x="3" y="19"/>
                      </a:cxn>
                      <a:cxn ang="0">
                        <a:pos x="2" y="19"/>
                      </a:cxn>
                      <a:cxn ang="0">
                        <a:pos x="2" y="19"/>
                      </a:cxn>
                      <a:cxn ang="0">
                        <a:pos x="2" y="19"/>
                      </a:cxn>
                      <a:cxn ang="0">
                        <a:pos x="2" y="19"/>
                      </a:cxn>
                      <a:cxn ang="0">
                        <a:pos x="2" y="19"/>
                      </a:cxn>
                      <a:cxn ang="0">
                        <a:pos x="2" y="19"/>
                      </a:cxn>
                      <a:cxn ang="0">
                        <a:pos x="2" y="19"/>
                      </a:cxn>
                      <a:cxn ang="0">
                        <a:pos x="2" y="19"/>
                      </a:cxn>
                      <a:cxn ang="0">
                        <a:pos x="2" y="19"/>
                      </a:cxn>
                      <a:cxn ang="0">
                        <a:pos x="1" y="19"/>
                      </a:cxn>
                      <a:cxn ang="0">
                        <a:pos x="1" y="19"/>
                      </a:cxn>
                      <a:cxn ang="0">
                        <a:pos x="1" y="19"/>
                      </a:cxn>
                      <a:cxn ang="0">
                        <a:pos x="1" y="19"/>
                      </a:cxn>
                      <a:cxn ang="0">
                        <a:pos x="1" y="19"/>
                      </a:cxn>
                      <a:cxn ang="0">
                        <a:pos x="1" y="19"/>
                      </a:cxn>
                      <a:cxn ang="0">
                        <a:pos x="0" y="19"/>
                      </a:cxn>
                      <a:cxn ang="0">
                        <a:pos x="0" y="19"/>
                      </a:cxn>
                      <a:cxn ang="0">
                        <a:pos x="0" y="19"/>
                      </a:cxn>
                    </a:cxnLst>
                    <a:rect l="0" t="0" r="r" b="b"/>
                    <a:pathLst>
                      <a:path w="87" h="20">
                        <a:moveTo>
                          <a:pt x="86" y="0"/>
                        </a:moveTo>
                        <a:lnTo>
                          <a:pt x="81" y="2"/>
                        </a:lnTo>
                        <a:lnTo>
                          <a:pt x="78" y="3"/>
                        </a:lnTo>
                        <a:lnTo>
                          <a:pt x="76" y="4"/>
                        </a:lnTo>
                        <a:lnTo>
                          <a:pt x="74" y="5"/>
                        </a:lnTo>
                        <a:lnTo>
                          <a:pt x="71" y="6"/>
                        </a:lnTo>
                        <a:lnTo>
                          <a:pt x="69" y="7"/>
                        </a:lnTo>
                        <a:lnTo>
                          <a:pt x="66" y="8"/>
                        </a:lnTo>
                        <a:lnTo>
                          <a:pt x="64" y="9"/>
                        </a:lnTo>
                        <a:lnTo>
                          <a:pt x="62" y="10"/>
                        </a:lnTo>
                        <a:lnTo>
                          <a:pt x="59" y="10"/>
                        </a:lnTo>
                        <a:lnTo>
                          <a:pt x="57" y="11"/>
                        </a:lnTo>
                        <a:lnTo>
                          <a:pt x="54" y="12"/>
                        </a:lnTo>
                        <a:lnTo>
                          <a:pt x="52" y="12"/>
                        </a:lnTo>
                        <a:lnTo>
                          <a:pt x="49" y="13"/>
                        </a:lnTo>
                        <a:lnTo>
                          <a:pt x="47" y="14"/>
                        </a:lnTo>
                        <a:lnTo>
                          <a:pt x="44" y="14"/>
                        </a:lnTo>
                        <a:lnTo>
                          <a:pt x="42" y="15"/>
                        </a:lnTo>
                        <a:lnTo>
                          <a:pt x="39" y="15"/>
                        </a:lnTo>
                        <a:lnTo>
                          <a:pt x="36" y="16"/>
                        </a:lnTo>
                        <a:lnTo>
                          <a:pt x="34" y="16"/>
                        </a:lnTo>
                        <a:lnTo>
                          <a:pt x="31" y="17"/>
                        </a:lnTo>
                        <a:lnTo>
                          <a:pt x="29" y="17"/>
                        </a:lnTo>
                        <a:lnTo>
                          <a:pt x="26" y="17"/>
                        </a:lnTo>
                        <a:lnTo>
                          <a:pt x="24" y="18"/>
                        </a:lnTo>
                        <a:lnTo>
                          <a:pt x="21" y="18"/>
                        </a:lnTo>
                        <a:lnTo>
                          <a:pt x="18" y="18"/>
                        </a:lnTo>
                        <a:lnTo>
                          <a:pt x="16" y="18"/>
                        </a:lnTo>
                        <a:lnTo>
                          <a:pt x="13" y="18"/>
                        </a:lnTo>
                        <a:lnTo>
                          <a:pt x="10" y="18"/>
                        </a:lnTo>
                        <a:lnTo>
                          <a:pt x="7" y="18"/>
                        </a:lnTo>
                        <a:lnTo>
                          <a:pt x="5" y="19"/>
                        </a:lnTo>
                        <a:lnTo>
                          <a:pt x="4" y="19"/>
                        </a:lnTo>
                        <a:lnTo>
                          <a:pt x="4" y="19"/>
                        </a:lnTo>
                        <a:lnTo>
                          <a:pt x="4" y="19"/>
                        </a:lnTo>
                        <a:lnTo>
                          <a:pt x="4" y="19"/>
                        </a:lnTo>
                        <a:lnTo>
                          <a:pt x="4" y="19"/>
                        </a:lnTo>
                        <a:lnTo>
                          <a:pt x="4" y="19"/>
                        </a:lnTo>
                        <a:lnTo>
                          <a:pt x="4" y="19"/>
                        </a:lnTo>
                        <a:lnTo>
                          <a:pt x="3" y="19"/>
                        </a:lnTo>
                        <a:lnTo>
                          <a:pt x="3" y="19"/>
                        </a:lnTo>
                        <a:lnTo>
                          <a:pt x="3" y="19"/>
                        </a:lnTo>
                        <a:lnTo>
                          <a:pt x="3" y="19"/>
                        </a:lnTo>
                        <a:lnTo>
                          <a:pt x="3" y="19"/>
                        </a:lnTo>
                        <a:lnTo>
                          <a:pt x="3" y="19"/>
                        </a:lnTo>
                        <a:lnTo>
                          <a:pt x="2" y="19"/>
                        </a:lnTo>
                        <a:lnTo>
                          <a:pt x="2" y="19"/>
                        </a:lnTo>
                        <a:lnTo>
                          <a:pt x="2" y="19"/>
                        </a:lnTo>
                        <a:lnTo>
                          <a:pt x="2" y="19"/>
                        </a:lnTo>
                        <a:lnTo>
                          <a:pt x="2" y="19"/>
                        </a:lnTo>
                        <a:lnTo>
                          <a:pt x="2" y="19"/>
                        </a:lnTo>
                        <a:lnTo>
                          <a:pt x="2" y="19"/>
                        </a:lnTo>
                        <a:lnTo>
                          <a:pt x="2" y="19"/>
                        </a:lnTo>
                        <a:lnTo>
                          <a:pt x="2" y="19"/>
                        </a:lnTo>
                        <a:lnTo>
                          <a:pt x="1" y="19"/>
                        </a:lnTo>
                        <a:lnTo>
                          <a:pt x="1" y="19"/>
                        </a:lnTo>
                        <a:lnTo>
                          <a:pt x="1" y="19"/>
                        </a:lnTo>
                        <a:lnTo>
                          <a:pt x="1" y="19"/>
                        </a:lnTo>
                        <a:lnTo>
                          <a:pt x="1" y="19"/>
                        </a:lnTo>
                        <a:lnTo>
                          <a:pt x="1" y="19"/>
                        </a:lnTo>
                        <a:lnTo>
                          <a:pt x="0" y="19"/>
                        </a:lnTo>
                        <a:lnTo>
                          <a:pt x="0" y="19"/>
                        </a:lnTo>
                        <a:lnTo>
                          <a:pt x="0" y="19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44" name="Freeform 261"/>
                  <p:cNvSpPr>
                    <a:spLocks/>
                  </p:cNvSpPr>
                  <p:nvPr/>
                </p:nvSpPr>
                <p:spPr bwMode="auto">
                  <a:xfrm>
                    <a:off x="598" y="1898"/>
                    <a:ext cx="160" cy="30"/>
                  </a:xfrm>
                  <a:custGeom>
                    <a:avLst/>
                    <a:gdLst/>
                    <a:ahLst/>
                    <a:cxnLst>
                      <a:cxn ang="0">
                        <a:pos x="0" y="11"/>
                      </a:cxn>
                      <a:cxn ang="0">
                        <a:pos x="4" y="13"/>
                      </a:cxn>
                      <a:cxn ang="0">
                        <a:pos x="6" y="14"/>
                      </a:cxn>
                      <a:cxn ang="0">
                        <a:pos x="8" y="15"/>
                      </a:cxn>
                      <a:cxn ang="0">
                        <a:pos x="10" y="16"/>
                      </a:cxn>
                      <a:cxn ang="0">
                        <a:pos x="12" y="16"/>
                      </a:cxn>
                      <a:cxn ang="0">
                        <a:pos x="14" y="18"/>
                      </a:cxn>
                      <a:cxn ang="0">
                        <a:pos x="16" y="18"/>
                      </a:cxn>
                      <a:cxn ang="0">
                        <a:pos x="18" y="19"/>
                      </a:cxn>
                      <a:cxn ang="0">
                        <a:pos x="20" y="20"/>
                      </a:cxn>
                      <a:cxn ang="0">
                        <a:pos x="22" y="21"/>
                      </a:cxn>
                      <a:cxn ang="0">
                        <a:pos x="24" y="21"/>
                      </a:cxn>
                      <a:cxn ang="0">
                        <a:pos x="27" y="22"/>
                      </a:cxn>
                      <a:cxn ang="0">
                        <a:pos x="29" y="23"/>
                      </a:cxn>
                      <a:cxn ang="0">
                        <a:pos x="31" y="23"/>
                      </a:cxn>
                      <a:cxn ang="0">
                        <a:pos x="33" y="24"/>
                      </a:cxn>
                      <a:cxn ang="0">
                        <a:pos x="36" y="24"/>
                      </a:cxn>
                      <a:cxn ang="0">
                        <a:pos x="38" y="25"/>
                      </a:cxn>
                      <a:cxn ang="0">
                        <a:pos x="40" y="26"/>
                      </a:cxn>
                      <a:cxn ang="0">
                        <a:pos x="42" y="26"/>
                      </a:cxn>
                      <a:cxn ang="0">
                        <a:pos x="45" y="26"/>
                      </a:cxn>
                      <a:cxn ang="0">
                        <a:pos x="47" y="27"/>
                      </a:cxn>
                      <a:cxn ang="0">
                        <a:pos x="49" y="27"/>
                      </a:cxn>
                      <a:cxn ang="0">
                        <a:pos x="52" y="28"/>
                      </a:cxn>
                      <a:cxn ang="0">
                        <a:pos x="54" y="28"/>
                      </a:cxn>
                      <a:cxn ang="0">
                        <a:pos x="56" y="28"/>
                      </a:cxn>
                      <a:cxn ang="0">
                        <a:pos x="59" y="28"/>
                      </a:cxn>
                      <a:cxn ang="0">
                        <a:pos x="61" y="28"/>
                      </a:cxn>
                      <a:cxn ang="0">
                        <a:pos x="64" y="28"/>
                      </a:cxn>
                      <a:cxn ang="0">
                        <a:pos x="66" y="28"/>
                      </a:cxn>
                      <a:cxn ang="0">
                        <a:pos x="68" y="28"/>
                      </a:cxn>
                      <a:cxn ang="0">
                        <a:pos x="71" y="29"/>
                      </a:cxn>
                      <a:cxn ang="0">
                        <a:pos x="77" y="28"/>
                      </a:cxn>
                      <a:cxn ang="0">
                        <a:pos x="80" y="28"/>
                      </a:cxn>
                      <a:cxn ang="0">
                        <a:pos x="83" y="28"/>
                      </a:cxn>
                      <a:cxn ang="0">
                        <a:pos x="86" y="28"/>
                      </a:cxn>
                      <a:cxn ang="0">
                        <a:pos x="89" y="28"/>
                      </a:cxn>
                      <a:cxn ang="0">
                        <a:pos x="92" y="27"/>
                      </a:cxn>
                      <a:cxn ang="0">
                        <a:pos x="95" y="27"/>
                      </a:cxn>
                      <a:cxn ang="0">
                        <a:pos x="98" y="26"/>
                      </a:cxn>
                      <a:cxn ang="0">
                        <a:pos x="100" y="26"/>
                      </a:cxn>
                      <a:cxn ang="0">
                        <a:pos x="104" y="25"/>
                      </a:cxn>
                      <a:cxn ang="0">
                        <a:pos x="106" y="24"/>
                      </a:cxn>
                      <a:cxn ang="0">
                        <a:pos x="109" y="24"/>
                      </a:cxn>
                      <a:cxn ang="0">
                        <a:pos x="112" y="23"/>
                      </a:cxn>
                      <a:cxn ang="0">
                        <a:pos x="115" y="22"/>
                      </a:cxn>
                      <a:cxn ang="0">
                        <a:pos x="118" y="21"/>
                      </a:cxn>
                      <a:cxn ang="0">
                        <a:pos x="120" y="20"/>
                      </a:cxn>
                      <a:cxn ang="0">
                        <a:pos x="123" y="19"/>
                      </a:cxn>
                      <a:cxn ang="0">
                        <a:pos x="126" y="18"/>
                      </a:cxn>
                      <a:cxn ang="0">
                        <a:pos x="128" y="17"/>
                      </a:cxn>
                      <a:cxn ang="0">
                        <a:pos x="131" y="16"/>
                      </a:cxn>
                      <a:cxn ang="0">
                        <a:pos x="134" y="15"/>
                      </a:cxn>
                      <a:cxn ang="0">
                        <a:pos x="136" y="14"/>
                      </a:cxn>
                      <a:cxn ang="0">
                        <a:pos x="139" y="12"/>
                      </a:cxn>
                      <a:cxn ang="0">
                        <a:pos x="142" y="11"/>
                      </a:cxn>
                      <a:cxn ang="0">
                        <a:pos x="144" y="10"/>
                      </a:cxn>
                      <a:cxn ang="0">
                        <a:pos x="146" y="8"/>
                      </a:cxn>
                      <a:cxn ang="0">
                        <a:pos x="149" y="6"/>
                      </a:cxn>
                      <a:cxn ang="0">
                        <a:pos x="152" y="5"/>
                      </a:cxn>
                      <a:cxn ang="0">
                        <a:pos x="154" y="4"/>
                      </a:cxn>
                      <a:cxn ang="0">
                        <a:pos x="156" y="2"/>
                      </a:cxn>
                      <a:cxn ang="0">
                        <a:pos x="159" y="0"/>
                      </a:cxn>
                    </a:cxnLst>
                    <a:rect l="0" t="0" r="r" b="b"/>
                    <a:pathLst>
                      <a:path w="160" h="30">
                        <a:moveTo>
                          <a:pt x="0" y="11"/>
                        </a:moveTo>
                        <a:lnTo>
                          <a:pt x="4" y="13"/>
                        </a:lnTo>
                        <a:lnTo>
                          <a:pt x="6" y="14"/>
                        </a:lnTo>
                        <a:lnTo>
                          <a:pt x="8" y="15"/>
                        </a:lnTo>
                        <a:lnTo>
                          <a:pt x="10" y="16"/>
                        </a:lnTo>
                        <a:lnTo>
                          <a:pt x="12" y="16"/>
                        </a:lnTo>
                        <a:lnTo>
                          <a:pt x="14" y="18"/>
                        </a:lnTo>
                        <a:lnTo>
                          <a:pt x="16" y="18"/>
                        </a:lnTo>
                        <a:lnTo>
                          <a:pt x="18" y="19"/>
                        </a:lnTo>
                        <a:lnTo>
                          <a:pt x="20" y="20"/>
                        </a:lnTo>
                        <a:lnTo>
                          <a:pt x="22" y="21"/>
                        </a:lnTo>
                        <a:lnTo>
                          <a:pt x="24" y="21"/>
                        </a:lnTo>
                        <a:lnTo>
                          <a:pt x="27" y="22"/>
                        </a:lnTo>
                        <a:lnTo>
                          <a:pt x="29" y="23"/>
                        </a:lnTo>
                        <a:lnTo>
                          <a:pt x="31" y="23"/>
                        </a:lnTo>
                        <a:lnTo>
                          <a:pt x="33" y="24"/>
                        </a:lnTo>
                        <a:lnTo>
                          <a:pt x="36" y="24"/>
                        </a:lnTo>
                        <a:lnTo>
                          <a:pt x="38" y="25"/>
                        </a:lnTo>
                        <a:lnTo>
                          <a:pt x="40" y="26"/>
                        </a:lnTo>
                        <a:lnTo>
                          <a:pt x="42" y="26"/>
                        </a:lnTo>
                        <a:lnTo>
                          <a:pt x="45" y="26"/>
                        </a:lnTo>
                        <a:lnTo>
                          <a:pt x="47" y="27"/>
                        </a:lnTo>
                        <a:lnTo>
                          <a:pt x="49" y="27"/>
                        </a:lnTo>
                        <a:lnTo>
                          <a:pt x="52" y="28"/>
                        </a:lnTo>
                        <a:lnTo>
                          <a:pt x="54" y="28"/>
                        </a:lnTo>
                        <a:lnTo>
                          <a:pt x="56" y="28"/>
                        </a:lnTo>
                        <a:lnTo>
                          <a:pt x="59" y="28"/>
                        </a:lnTo>
                        <a:lnTo>
                          <a:pt x="61" y="28"/>
                        </a:lnTo>
                        <a:lnTo>
                          <a:pt x="64" y="28"/>
                        </a:lnTo>
                        <a:lnTo>
                          <a:pt x="66" y="28"/>
                        </a:lnTo>
                        <a:lnTo>
                          <a:pt x="68" y="28"/>
                        </a:lnTo>
                        <a:lnTo>
                          <a:pt x="71" y="29"/>
                        </a:lnTo>
                        <a:lnTo>
                          <a:pt x="77" y="28"/>
                        </a:lnTo>
                        <a:lnTo>
                          <a:pt x="80" y="28"/>
                        </a:lnTo>
                        <a:lnTo>
                          <a:pt x="83" y="28"/>
                        </a:lnTo>
                        <a:lnTo>
                          <a:pt x="86" y="28"/>
                        </a:lnTo>
                        <a:lnTo>
                          <a:pt x="89" y="28"/>
                        </a:lnTo>
                        <a:lnTo>
                          <a:pt x="92" y="27"/>
                        </a:lnTo>
                        <a:lnTo>
                          <a:pt x="95" y="27"/>
                        </a:lnTo>
                        <a:lnTo>
                          <a:pt x="98" y="26"/>
                        </a:lnTo>
                        <a:lnTo>
                          <a:pt x="100" y="26"/>
                        </a:lnTo>
                        <a:lnTo>
                          <a:pt x="104" y="25"/>
                        </a:lnTo>
                        <a:lnTo>
                          <a:pt x="106" y="24"/>
                        </a:lnTo>
                        <a:lnTo>
                          <a:pt x="109" y="24"/>
                        </a:lnTo>
                        <a:lnTo>
                          <a:pt x="112" y="23"/>
                        </a:lnTo>
                        <a:lnTo>
                          <a:pt x="115" y="22"/>
                        </a:lnTo>
                        <a:lnTo>
                          <a:pt x="118" y="21"/>
                        </a:lnTo>
                        <a:lnTo>
                          <a:pt x="120" y="20"/>
                        </a:lnTo>
                        <a:lnTo>
                          <a:pt x="123" y="19"/>
                        </a:lnTo>
                        <a:lnTo>
                          <a:pt x="126" y="18"/>
                        </a:lnTo>
                        <a:lnTo>
                          <a:pt x="128" y="17"/>
                        </a:lnTo>
                        <a:lnTo>
                          <a:pt x="131" y="16"/>
                        </a:lnTo>
                        <a:lnTo>
                          <a:pt x="134" y="15"/>
                        </a:lnTo>
                        <a:lnTo>
                          <a:pt x="136" y="14"/>
                        </a:lnTo>
                        <a:lnTo>
                          <a:pt x="139" y="12"/>
                        </a:lnTo>
                        <a:lnTo>
                          <a:pt x="142" y="11"/>
                        </a:lnTo>
                        <a:lnTo>
                          <a:pt x="144" y="10"/>
                        </a:lnTo>
                        <a:lnTo>
                          <a:pt x="146" y="8"/>
                        </a:lnTo>
                        <a:lnTo>
                          <a:pt x="149" y="6"/>
                        </a:lnTo>
                        <a:lnTo>
                          <a:pt x="152" y="5"/>
                        </a:lnTo>
                        <a:lnTo>
                          <a:pt x="154" y="4"/>
                        </a:lnTo>
                        <a:lnTo>
                          <a:pt x="156" y="2"/>
                        </a:lnTo>
                        <a:lnTo>
                          <a:pt x="159" y="0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45" name="Freeform 262"/>
                  <p:cNvSpPr>
                    <a:spLocks/>
                  </p:cNvSpPr>
                  <p:nvPr/>
                </p:nvSpPr>
                <p:spPr bwMode="auto">
                  <a:xfrm>
                    <a:off x="758" y="1876"/>
                    <a:ext cx="83" cy="55"/>
                  </a:xfrm>
                  <a:custGeom>
                    <a:avLst/>
                    <a:gdLst/>
                    <a:ahLst/>
                    <a:cxnLst>
                      <a:cxn ang="0">
                        <a:pos x="1" y="19"/>
                      </a:cxn>
                      <a:cxn ang="0">
                        <a:pos x="3" y="16"/>
                      </a:cxn>
                      <a:cxn ang="0">
                        <a:pos x="5" y="14"/>
                      </a:cxn>
                      <a:cxn ang="0">
                        <a:pos x="7" y="12"/>
                      </a:cxn>
                      <a:cxn ang="0">
                        <a:pos x="9" y="11"/>
                      </a:cxn>
                      <a:cxn ang="0">
                        <a:pos x="11" y="9"/>
                      </a:cxn>
                      <a:cxn ang="0">
                        <a:pos x="13" y="7"/>
                      </a:cxn>
                      <a:cxn ang="0">
                        <a:pos x="16" y="6"/>
                      </a:cxn>
                      <a:cxn ang="0">
                        <a:pos x="18" y="5"/>
                      </a:cxn>
                      <a:cxn ang="0">
                        <a:pos x="20" y="4"/>
                      </a:cxn>
                      <a:cxn ang="0">
                        <a:pos x="23" y="2"/>
                      </a:cxn>
                      <a:cxn ang="0">
                        <a:pos x="26" y="2"/>
                      </a:cxn>
                      <a:cxn ang="0">
                        <a:pos x="29" y="1"/>
                      </a:cxn>
                      <a:cxn ang="0">
                        <a:pos x="32" y="0"/>
                      </a:cxn>
                      <a:cxn ang="0">
                        <a:pos x="34" y="0"/>
                      </a:cxn>
                      <a:cxn ang="0">
                        <a:pos x="38" y="0"/>
                      </a:cxn>
                      <a:cxn ang="0">
                        <a:pos x="44" y="1"/>
                      </a:cxn>
                      <a:cxn ang="0">
                        <a:pos x="48" y="2"/>
                      </a:cxn>
                      <a:cxn ang="0">
                        <a:pos x="52" y="3"/>
                      </a:cxn>
                      <a:cxn ang="0">
                        <a:pos x="56" y="4"/>
                      </a:cxn>
                      <a:cxn ang="0">
                        <a:pos x="60" y="7"/>
                      </a:cxn>
                      <a:cxn ang="0">
                        <a:pos x="64" y="9"/>
                      </a:cxn>
                      <a:cxn ang="0">
                        <a:pos x="67" y="12"/>
                      </a:cxn>
                      <a:cxn ang="0">
                        <a:pos x="70" y="15"/>
                      </a:cxn>
                      <a:cxn ang="0">
                        <a:pos x="73" y="18"/>
                      </a:cxn>
                      <a:cxn ang="0">
                        <a:pos x="75" y="22"/>
                      </a:cxn>
                      <a:cxn ang="0">
                        <a:pos x="77" y="25"/>
                      </a:cxn>
                      <a:cxn ang="0">
                        <a:pos x="79" y="29"/>
                      </a:cxn>
                      <a:cxn ang="0">
                        <a:pos x="80" y="34"/>
                      </a:cxn>
                      <a:cxn ang="0">
                        <a:pos x="81" y="38"/>
                      </a:cxn>
                      <a:cxn ang="0">
                        <a:pos x="82" y="42"/>
                      </a:cxn>
                      <a:cxn ang="0">
                        <a:pos x="82" y="45"/>
                      </a:cxn>
                      <a:cxn ang="0">
                        <a:pos x="82" y="46"/>
                      </a:cxn>
                      <a:cxn ang="0">
                        <a:pos x="82" y="46"/>
                      </a:cxn>
                      <a:cxn ang="0">
                        <a:pos x="82" y="47"/>
                      </a:cxn>
                      <a:cxn ang="0">
                        <a:pos x="82" y="47"/>
                      </a:cxn>
                      <a:cxn ang="0">
                        <a:pos x="82" y="48"/>
                      </a:cxn>
                      <a:cxn ang="0">
                        <a:pos x="82" y="48"/>
                      </a:cxn>
                      <a:cxn ang="0">
                        <a:pos x="82" y="49"/>
                      </a:cxn>
                      <a:cxn ang="0">
                        <a:pos x="82" y="49"/>
                      </a:cxn>
                      <a:cxn ang="0">
                        <a:pos x="82" y="50"/>
                      </a:cxn>
                      <a:cxn ang="0">
                        <a:pos x="81" y="50"/>
                      </a:cxn>
                      <a:cxn ang="0">
                        <a:pos x="81" y="51"/>
                      </a:cxn>
                      <a:cxn ang="0">
                        <a:pos x="81" y="52"/>
                      </a:cxn>
                      <a:cxn ang="0">
                        <a:pos x="81" y="52"/>
                      </a:cxn>
                      <a:cxn ang="0">
                        <a:pos x="81" y="53"/>
                      </a:cxn>
                      <a:cxn ang="0">
                        <a:pos x="81" y="54"/>
                      </a:cxn>
                    </a:cxnLst>
                    <a:rect l="0" t="0" r="r" b="b"/>
                    <a:pathLst>
                      <a:path w="83" h="55">
                        <a:moveTo>
                          <a:pt x="0" y="21"/>
                        </a:moveTo>
                        <a:lnTo>
                          <a:pt x="1" y="19"/>
                        </a:lnTo>
                        <a:lnTo>
                          <a:pt x="2" y="18"/>
                        </a:lnTo>
                        <a:lnTo>
                          <a:pt x="3" y="16"/>
                        </a:lnTo>
                        <a:lnTo>
                          <a:pt x="4" y="16"/>
                        </a:lnTo>
                        <a:lnTo>
                          <a:pt x="5" y="14"/>
                        </a:lnTo>
                        <a:lnTo>
                          <a:pt x="6" y="14"/>
                        </a:lnTo>
                        <a:lnTo>
                          <a:pt x="7" y="12"/>
                        </a:lnTo>
                        <a:lnTo>
                          <a:pt x="8" y="12"/>
                        </a:lnTo>
                        <a:lnTo>
                          <a:pt x="9" y="11"/>
                        </a:lnTo>
                        <a:lnTo>
                          <a:pt x="10" y="10"/>
                        </a:lnTo>
                        <a:lnTo>
                          <a:pt x="11" y="9"/>
                        </a:lnTo>
                        <a:lnTo>
                          <a:pt x="12" y="8"/>
                        </a:lnTo>
                        <a:lnTo>
                          <a:pt x="13" y="7"/>
                        </a:lnTo>
                        <a:lnTo>
                          <a:pt x="14" y="7"/>
                        </a:lnTo>
                        <a:lnTo>
                          <a:pt x="16" y="6"/>
                        </a:lnTo>
                        <a:lnTo>
                          <a:pt x="17" y="5"/>
                        </a:lnTo>
                        <a:lnTo>
                          <a:pt x="18" y="5"/>
                        </a:lnTo>
                        <a:lnTo>
                          <a:pt x="19" y="4"/>
                        </a:lnTo>
                        <a:lnTo>
                          <a:pt x="20" y="4"/>
                        </a:lnTo>
                        <a:lnTo>
                          <a:pt x="22" y="3"/>
                        </a:lnTo>
                        <a:lnTo>
                          <a:pt x="23" y="2"/>
                        </a:lnTo>
                        <a:lnTo>
                          <a:pt x="24" y="2"/>
                        </a:lnTo>
                        <a:lnTo>
                          <a:pt x="26" y="2"/>
                        </a:lnTo>
                        <a:lnTo>
                          <a:pt x="27" y="1"/>
                        </a:lnTo>
                        <a:lnTo>
                          <a:pt x="29" y="1"/>
                        </a:lnTo>
                        <a:lnTo>
                          <a:pt x="30" y="1"/>
                        </a:lnTo>
                        <a:lnTo>
                          <a:pt x="32" y="0"/>
                        </a:lnTo>
                        <a:lnTo>
                          <a:pt x="33" y="0"/>
                        </a:lnTo>
                        <a:lnTo>
                          <a:pt x="34" y="0"/>
                        </a:lnTo>
                        <a:lnTo>
                          <a:pt x="36" y="0"/>
                        </a:lnTo>
                        <a:lnTo>
                          <a:pt x="38" y="0"/>
                        </a:lnTo>
                        <a:lnTo>
                          <a:pt x="42" y="0"/>
                        </a:lnTo>
                        <a:lnTo>
                          <a:pt x="44" y="1"/>
                        </a:lnTo>
                        <a:lnTo>
                          <a:pt x="46" y="1"/>
                        </a:lnTo>
                        <a:lnTo>
                          <a:pt x="48" y="2"/>
                        </a:lnTo>
                        <a:lnTo>
                          <a:pt x="50" y="2"/>
                        </a:lnTo>
                        <a:lnTo>
                          <a:pt x="52" y="3"/>
                        </a:lnTo>
                        <a:lnTo>
                          <a:pt x="55" y="4"/>
                        </a:lnTo>
                        <a:lnTo>
                          <a:pt x="56" y="4"/>
                        </a:lnTo>
                        <a:lnTo>
                          <a:pt x="58" y="6"/>
                        </a:lnTo>
                        <a:lnTo>
                          <a:pt x="60" y="7"/>
                        </a:lnTo>
                        <a:lnTo>
                          <a:pt x="62" y="8"/>
                        </a:lnTo>
                        <a:lnTo>
                          <a:pt x="64" y="9"/>
                        </a:lnTo>
                        <a:lnTo>
                          <a:pt x="66" y="10"/>
                        </a:lnTo>
                        <a:lnTo>
                          <a:pt x="67" y="12"/>
                        </a:lnTo>
                        <a:lnTo>
                          <a:pt x="69" y="13"/>
                        </a:lnTo>
                        <a:lnTo>
                          <a:pt x="70" y="15"/>
                        </a:lnTo>
                        <a:lnTo>
                          <a:pt x="72" y="16"/>
                        </a:lnTo>
                        <a:lnTo>
                          <a:pt x="73" y="18"/>
                        </a:lnTo>
                        <a:lnTo>
                          <a:pt x="74" y="20"/>
                        </a:lnTo>
                        <a:lnTo>
                          <a:pt x="75" y="22"/>
                        </a:lnTo>
                        <a:lnTo>
                          <a:pt x="76" y="24"/>
                        </a:lnTo>
                        <a:lnTo>
                          <a:pt x="77" y="25"/>
                        </a:lnTo>
                        <a:lnTo>
                          <a:pt x="78" y="27"/>
                        </a:lnTo>
                        <a:lnTo>
                          <a:pt x="79" y="29"/>
                        </a:lnTo>
                        <a:lnTo>
                          <a:pt x="80" y="32"/>
                        </a:lnTo>
                        <a:lnTo>
                          <a:pt x="80" y="34"/>
                        </a:lnTo>
                        <a:lnTo>
                          <a:pt x="81" y="36"/>
                        </a:lnTo>
                        <a:lnTo>
                          <a:pt x="81" y="38"/>
                        </a:lnTo>
                        <a:lnTo>
                          <a:pt x="82" y="40"/>
                        </a:lnTo>
                        <a:lnTo>
                          <a:pt x="82" y="42"/>
                        </a:lnTo>
                        <a:lnTo>
                          <a:pt x="82" y="45"/>
                        </a:lnTo>
                        <a:lnTo>
                          <a:pt x="82" y="45"/>
                        </a:lnTo>
                        <a:lnTo>
                          <a:pt x="82" y="45"/>
                        </a:lnTo>
                        <a:lnTo>
                          <a:pt x="82" y="46"/>
                        </a:lnTo>
                        <a:lnTo>
                          <a:pt x="82" y="46"/>
                        </a:lnTo>
                        <a:lnTo>
                          <a:pt x="82" y="46"/>
                        </a:lnTo>
                        <a:lnTo>
                          <a:pt x="82" y="46"/>
                        </a:lnTo>
                        <a:lnTo>
                          <a:pt x="82" y="47"/>
                        </a:lnTo>
                        <a:lnTo>
                          <a:pt x="82" y="47"/>
                        </a:lnTo>
                        <a:lnTo>
                          <a:pt x="82" y="47"/>
                        </a:lnTo>
                        <a:lnTo>
                          <a:pt x="82" y="48"/>
                        </a:lnTo>
                        <a:lnTo>
                          <a:pt x="82" y="48"/>
                        </a:lnTo>
                        <a:lnTo>
                          <a:pt x="82" y="48"/>
                        </a:lnTo>
                        <a:lnTo>
                          <a:pt x="82" y="48"/>
                        </a:lnTo>
                        <a:lnTo>
                          <a:pt x="82" y="48"/>
                        </a:lnTo>
                        <a:lnTo>
                          <a:pt x="82" y="49"/>
                        </a:lnTo>
                        <a:lnTo>
                          <a:pt x="82" y="49"/>
                        </a:lnTo>
                        <a:lnTo>
                          <a:pt x="82" y="49"/>
                        </a:lnTo>
                        <a:lnTo>
                          <a:pt x="82" y="50"/>
                        </a:lnTo>
                        <a:lnTo>
                          <a:pt x="82" y="50"/>
                        </a:lnTo>
                        <a:lnTo>
                          <a:pt x="81" y="50"/>
                        </a:lnTo>
                        <a:lnTo>
                          <a:pt x="81" y="50"/>
                        </a:lnTo>
                        <a:lnTo>
                          <a:pt x="81" y="51"/>
                        </a:lnTo>
                        <a:lnTo>
                          <a:pt x="81" y="51"/>
                        </a:lnTo>
                        <a:lnTo>
                          <a:pt x="81" y="51"/>
                        </a:lnTo>
                        <a:lnTo>
                          <a:pt x="81" y="52"/>
                        </a:lnTo>
                        <a:lnTo>
                          <a:pt x="81" y="52"/>
                        </a:lnTo>
                        <a:lnTo>
                          <a:pt x="81" y="52"/>
                        </a:lnTo>
                        <a:lnTo>
                          <a:pt x="81" y="52"/>
                        </a:lnTo>
                        <a:lnTo>
                          <a:pt x="81" y="53"/>
                        </a:lnTo>
                        <a:lnTo>
                          <a:pt x="81" y="53"/>
                        </a:lnTo>
                        <a:lnTo>
                          <a:pt x="81" y="54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46" name="Freeform 263"/>
                  <p:cNvSpPr>
                    <a:spLocks/>
                  </p:cNvSpPr>
                  <p:nvPr/>
                </p:nvSpPr>
                <p:spPr bwMode="auto">
                  <a:xfrm>
                    <a:off x="586" y="1843"/>
                    <a:ext cx="40" cy="67"/>
                  </a:xfrm>
                  <a:custGeom>
                    <a:avLst/>
                    <a:gdLst/>
                    <a:ahLst/>
                    <a:cxnLst>
                      <a:cxn ang="0">
                        <a:pos x="38" y="0"/>
                      </a:cxn>
                      <a:cxn ang="0">
                        <a:pos x="38" y="0"/>
                      </a:cxn>
                      <a:cxn ang="0">
                        <a:pos x="38" y="0"/>
                      </a:cxn>
                      <a:cxn ang="0">
                        <a:pos x="38" y="0"/>
                      </a:cxn>
                      <a:cxn ang="0">
                        <a:pos x="38" y="0"/>
                      </a:cxn>
                      <a:cxn ang="0">
                        <a:pos x="38" y="0"/>
                      </a:cxn>
                      <a:cxn ang="0">
                        <a:pos x="38" y="0"/>
                      </a:cxn>
                      <a:cxn ang="0">
                        <a:pos x="38" y="0"/>
                      </a:cxn>
                      <a:cxn ang="0">
                        <a:pos x="38" y="0"/>
                      </a:cxn>
                      <a:cxn ang="0">
                        <a:pos x="38" y="0"/>
                      </a:cxn>
                      <a:cxn ang="0">
                        <a:pos x="38" y="0"/>
                      </a:cxn>
                      <a:cxn ang="0">
                        <a:pos x="38" y="0"/>
                      </a:cxn>
                      <a:cxn ang="0">
                        <a:pos x="37" y="0"/>
                      </a:cxn>
                      <a:cxn ang="0">
                        <a:pos x="37" y="0"/>
                      </a:cxn>
                      <a:cxn ang="0">
                        <a:pos x="37" y="0"/>
                      </a:cxn>
                      <a:cxn ang="0">
                        <a:pos x="37" y="0"/>
                      </a:cxn>
                      <a:cxn ang="0">
                        <a:pos x="31" y="1"/>
                      </a:cxn>
                      <a:cxn ang="0">
                        <a:pos x="28" y="1"/>
                      </a:cxn>
                      <a:cxn ang="0">
                        <a:pos x="24" y="2"/>
                      </a:cxn>
                      <a:cxn ang="0">
                        <a:pos x="21" y="4"/>
                      </a:cxn>
                      <a:cxn ang="0">
                        <a:pos x="18" y="5"/>
                      </a:cxn>
                      <a:cxn ang="0">
                        <a:pos x="14" y="7"/>
                      </a:cxn>
                      <a:cxn ang="0">
                        <a:pos x="12" y="10"/>
                      </a:cxn>
                      <a:cxn ang="0">
                        <a:pos x="9" y="12"/>
                      </a:cxn>
                      <a:cxn ang="0">
                        <a:pos x="7" y="15"/>
                      </a:cxn>
                      <a:cxn ang="0">
                        <a:pos x="5" y="18"/>
                      </a:cxn>
                      <a:cxn ang="0">
                        <a:pos x="3" y="21"/>
                      </a:cxn>
                      <a:cxn ang="0">
                        <a:pos x="2" y="25"/>
                      </a:cxn>
                      <a:cxn ang="0">
                        <a:pos x="0" y="28"/>
                      </a:cxn>
                      <a:cxn ang="0">
                        <a:pos x="0" y="32"/>
                      </a:cxn>
                      <a:cxn ang="0">
                        <a:pos x="0" y="36"/>
                      </a:cxn>
                      <a:cxn ang="0">
                        <a:pos x="0" y="40"/>
                      </a:cxn>
                      <a:cxn ang="0">
                        <a:pos x="0" y="42"/>
                      </a:cxn>
                      <a:cxn ang="0">
                        <a:pos x="0" y="44"/>
                      </a:cxn>
                      <a:cxn ang="0">
                        <a:pos x="0" y="46"/>
                      </a:cxn>
                      <a:cxn ang="0">
                        <a:pos x="1" y="48"/>
                      </a:cxn>
                      <a:cxn ang="0">
                        <a:pos x="2" y="50"/>
                      </a:cxn>
                      <a:cxn ang="0">
                        <a:pos x="2" y="51"/>
                      </a:cxn>
                      <a:cxn ang="0">
                        <a:pos x="3" y="53"/>
                      </a:cxn>
                      <a:cxn ang="0">
                        <a:pos x="4" y="55"/>
                      </a:cxn>
                      <a:cxn ang="0">
                        <a:pos x="5" y="57"/>
                      </a:cxn>
                      <a:cxn ang="0">
                        <a:pos x="6" y="59"/>
                      </a:cxn>
                      <a:cxn ang="0">
                        <a:pos x="7" y="60"/>
                      </a:cxn>
                      <a:cxn ang="0">
                        <a:pos x="9" y="62"/>
                      </a:cxn>
                      <a:cxn ang="0">
                        <a:pos x="10" y="63"/>
                      </a:cxn>
                      <a:cxn ang="0">
                        <a:pos x="12" y="65"/>
                      </a:cxn>
                      <a:cxn ang="0">
                        <a:pos x="13" y="66"/>
                      </a:cxn>
                    </a:cxnLst>
                    <a:rect l="0" t="0" r="r" b="b"/>
                    <a:pathLst>
                      <a:path w="40" h="67">
                        <a:moveTo>
                          <a:pt x="39" y="0"/>
                        </a:moveTo>
                        <a:lnTo>
                          <a:pt x="38" y="0"/>
                        </a:lnTo>
                        <a:lnTo>
                          <a:pt x="38" y="0"/>
                        </a:lnTo>
                        <a:lnTo>
                          <a:pt x="38" y="0"/>
                        </a:lnTo>
                        <a:lnTo>
                          <a:pt x="38" y="0"/>
                        </a:lnTo>
                        <a:lnTo>
                          <a:pt x="38" y="0"/>
                        </a:lnTo>
                        <a:lnTo>
                          <a:pt x="38" y="0"/>
                        </a:lnTo>
                        <a:lnTo>
                          <a:pt x="38" y="0"/>
                        </a:lnTo>
                        <a:lnTo>
                          <a:pt x="38" y="0"/>
                        </a:lnTo>
                        <a:lnTo>
                          <a:pt x="38" y="0"/>
                        </a:lnTo>
                        <a:lnTo>
                          <a:pt x="38" y="0"/>
                        </a:lnTo>
                        <a:lnTo>
                          <a:pt x="38" y="0"/>
                        </a:lnTo>
                        <a:lnTo>
                          <a:pt x="38" y="0"/>
                        </a:lnTo>
                        <a:lnTo>
                          <a:pt x="38" y="0"/>
                        </a:lnTo>
                        <a:lnTo>
                          <a:pt x="38" y="0"/>
                        </a:lnTo>
                        <a:lnTo>
                          <a:pt x="38" y="0"/>
                        </a:lnTo>
                        <a:lnTo>
                          <a:pt x="38" y="0"/>
                        </a:lnTo>
                        <a:lnTo>
                          <a:pt x="38" y="0"/>
                        </a:lnTo>
                        <a:lnTo>
                          <a:pt x="38" y="0"/>
                        </a:lnTo>
                        <a:lnTo>
                          <a:pt x="38" y="0"/>
                        </a:lnTo>
                        <a:lnTo>
                          <a:pt x="38" y="0"/>
                        </a:lnTo>
                        <a:lnTo>
                          <a:pt x="38" y="0"/>
                        </a:lnTo>
                        <a:lnTo>
                          <a:pt x="38" y="0"/>
                        </a:lnTo>
                        <a:lnTo>
                          <a:pt x="38" y="0"/>
                        </a:lnTo>
                        <a:lnTo>
                          <a:pt x="38" y="0"/>
                        </a:lnTo>
                        <a:lnTo>
                          <a:pt x="37" y="0"/>
                        </a:lnTo>
                        <a:lnTo>
                          <a:pt x="37" y="0"/>
                        </a:lnTo>
                        <a:lnTo>
                          <a:pt x="37" y="0"/>
                        </a:lnTo>
                        <a:lnTo>
                          <a:pt x="37" y="0"/>
                        </a:lnTo>
                        <a:lnTo>
                          <a:pt x="37" y="0"/>
                        </a:lnTo>
                        <a:lnTo>
                          <a:pt x="37" y="0"/>
                        </a:lnTo>
                        <a:lnTo>
                          <a:pt x="37" y="0"/>
                        </a:lnTo>
                        <a:lnTo>
                          <a:pt x="33" y="0"/>
                        </a:lnTo>
                        <a:lnTo>
                          <a:pt x="31" y="1"/>
                        </a:lnTo>
                        <a:lnTo>
                          <a:pt x="30" y="1"/>
                        </a:lnTo>
                        <a:lnTo>
                          <a:pt x="28" y="1"/>
                        </a:lnTo>
                        <a:lnTo>
                          <a:pt x="26" y="2"/>
                        </a:lnTo>
                        <a:lnTo>
                          <a:pt x="24" y="2"/>
                        </a:lnTo>
                        <a:lnTo>
                          <a:pt x="22" y="3"/>
                        </a:lnTo>
                        <a:lnTo>
                          <a:pt x="21" y="4"/>
                        </a:lnTo>
                        <a:lnTo>
                          <a:pt x="19" y="5"/>
                        </a:lnTo>
                        <a:lnTo>
                          <a:pt x="18" y="5"/>
                        </a:lnTo>
                        <a:lnTo>
                          <a:pt x="16" y="7"/>
                        </a:lnTo>
                        <a:lnTo>
                          <a:pt x="14" y="7"/>
                        </a:lnTo>
                        <a:lnTo>
                          <a:pt x="13" y="9"/>
                        </a:lnTo>
                        <a:lnTo>
                          <a:pt x="12" y="10"/>
                        </a:lnTo>
                        <a:lnTo>
                          <a:pt x="10" y="11"/>
                        </a:lnTo>
                        <a:lnTo>
                          <a:pt x="9" y="12"/>
                        </a:lnTo>
                        <a:lnTo>
                          <a:pt x="8" y="14"/>
                        </a:lnTo>
                        <a:lnTo>
                          <a:pt x="7" y="15"/>
                        </a:lnTo>
                        <a:lnTo>
                          <a:pt x="6" y="17"/>
                        </a:lnTo>
                        <a:lnTo>
                          <a:pt x="5" y="18"/>
                        </a:lnTo>
                        <a:lnTo>
                          <a:pt x="4" y="20"/>
                        </a:lnTo>
                        <a:lnTo>
                          <a:pt x="3" y="21"/>
                        </a:lnTo>
                        <a:lnTo>
                          <a:pt x="2" y="23"/>
                        </a:lnTo>
                        <a:lnTo>
                          <a:pt x="2" y="25"/>
                        </a:lnTo>
                        <a:lnTo>
                          <a:pt x="1" y="27"/>
                        </a:lnTo>
                        <a:lnTo>
                          <a:pt x="0" y="28"/>
                        </a:lnTo>
                        <a:lnTo>
                          <a:pt x="0" y="30"/>
                        </a:lnTo>
                        <a:lnTo>
                          <a:pt x="0" y="32"/>
                        </a:lnTo>
                        <a:lnTo>
                          <a:pt x="0" y="34"/>
                        </a:lnTo>
                        <a:lnTo>
                          <a:pt x="0" y="36"/>
                        </a:lnTo>
                        <a:lnTo>
                          <a:pt x="0" y="38"/>
                        </a:lnTo>
                        <a:lnTo>
                          <a:pt x="0" y="40"/>
                        </a:lnTo>
                        <a:lnTo>
                          <a:pt x="0" y="41"/>
                        </a:lnTo>
                        <a:lnTo>
                          <a:pt x="0" y="42"/>
                        </a:lnTo>
                        <a:lnTo>
                          <a:pt x="0" y="43"/>
                        </a:lnTo>
                        <a:lnTo>
                          <a:pt x="0" y="44"/>
                        </a:lnTo>
                        <a:lnTo>
                          <a:pt x="0" y="45"/>
                        </a:lnTo>
                        <a:lnTo>
                          <a:pt x="0" y="46"/>
                        </a:lnTo>
                        <a:lnTo>
                          <a:pt x="0" y="47"/>
                        </a:lnTo>
                        <a:lnTo>
                          <a:pt x="1" y="48"/>
                        </a:lnTo>
                        <a:lnTo>
                          <a:pt x="1" y="49"/>
                        </a:lnTo>
                        <a:lnTo>
                          <a:pt x="2" y="50"/>
                        </a:lnTo>
                        <a:lnTo>
                          <a:pt x="2" y="51"/>
                        </a:lnTo>
                        <a:lnTo>
                          <a:pt x="2" y="51"/>
                        </a:lnTo>
                        <a:lnTo>
                          <a:pt x="3" y="53"/>
                        </a:lnTo>
                        <a:lnTo>
                          <a:pt x="3" y="53"/>
                        </a:lnTo>
                        <a:lnTo>
                          <a:pt x="4" y="54"/>
                        </a:lnTo>
                        <a:lnTo>
                          <a:pt x="4" y="55"/>
                        </a:lnTo>
                        <a:lnTo>
                          <a:pt x="4" y="56"/>
                        </a:lnTo>
                        <a:lnTo>
                          <a:pt x="5" y="57"/>
                        </a:lnTo>
                        <a:lnTo>
                          <a:pt x="6" y="58"/>
                        </a:lnTo>
                        <a:lnTo>
                          <a:pt x="6" y="59"/>
                        </a:lnTo>
                        <a:lnTo>
                          <a:pt x="7" y="59"/>
                        </a:lnTo>
                        <a:lnTo>
                          <a:pt x="7" y="60"/>
                        </a:lnTo>
                        <a:lnTo>
                          <a:pt x="8" y="61"/>
                        </a:lnTo>
                        <a:lnTo>
                          <a:pt x="9" y="62"/>
                        </a:lnTo>
                        <a:lnTo>
                          <a:pt x="9" y="63"/>
                        </a:lnTo>
                        <a:lnTo>
                          <a:pt x="10" y="63"/>
                        </a:lnTo>
                        <a:lnTo>
                          <a:pt x="11" y="64"/>
                        </a:lnTo>
                        <a:lnTo>
                          <a:pt x="12" y="65"/>
                        </a:lnTo>
                        <a:lnTo>
                          <a:pt x="12" y="65"/>
                        </a:lnTo>
                        <a:lnTo>
                          <a:pt x="13" y="66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47" name="Freeform 264"/>
                  <p:cNvSpPr>
                    <a:spLocks/>
                  </p:cNvSpPr>
                  <p:nvPr/>
                </p:nvSpPr>
                <p:spPr bwMode="auto">
                  <a:xfrm>
                    <a:off x="682" y="1798"/>
                    <a:ext cx="6" cy="17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4" y="0"/>
                      </a:cxn>
                      <a:cxn ang="0">
                        <a:pos x="4" y="0"/>
                      </a:cxn>
                      <a:cxn ang="0">
                        <a:pos x="4" y="0"/>
                      </a:cxn>
                      <a:cxn ang="0">
                        <a:pos x="4" y="0"/>
                      </a:cxn>
                      <a:cxn ang="0">
                        <a:pos x="4" y="1"/>
                      </a:cxn>
                      <a:cxn ang="0">
                        <a:pos x="4" y="1"/>
                      </a:cxn>
                      <a:cxn ang="0">
                        <a:pos x="4" y="1"/>
                      </a:cxn>
                      <a:cxn ang="0">
                        <a:pos x="4" y="1"/>
                      </a:cxn>
                      <a:cxn ang="0">
                        <a:pos x="4" y="1"/>
                      </a:cxn>
                      <a:cxn ang="0">
                        <a:pos x="4" y="1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3"/>
                      </a:cxn>
                      <a:cxn ang="0">
                        <a:pos x="4" y="3"/>
                      </a:cxn>
                      <a:cxn ang="0">
                        <a:pos x="4" y="3"/>
                      </a:cxn>
                      <a:cxn ang="0">
                        <a:pos x="4" y="3"/>
                      </a:cxn>
                      <a:cxn ang="0">
                        <a:pos x="4" y="3"/>
                      </a:cxn>
                      <a:cxn ang="0">
                        <a:pos x="4" y="3"/>
                      </a:cxn>
                      <a:cxn ang="0">
                        <a:pos x="4" y="3"/>
                      </a:cxn>
                      <a:cxn ang="0">
                        <a:pos x="4" y="4"/>
                      </a:cxn>
                      <a:cxn ang="0">
                        <a:pos x="4" y="4"/>
                      </a:cxn>
                      <a:cxn ang="0">
                        <a:pos x="4" y="4"/>
                      </a:cxn>
                      <a:cxn ang="0">
                        <a:pos x="5" y="4"/>
                      </a:cxn>
                      <a:cxn ang="0">
                        <a:pos x="4" y="5"/>
                      </a:cxn>
                      <a:cxn ang="0">
                        <a:pos x="4" y="5"/>
                      </a:cxn>
                      <a:cxn ang="0">
                        <a:pos x="4" y="6"/>
                      </a:cxn>
                      <a:cxn ang="0">
                        <a:pos x="4" y="6"/>
                      </a:cxn>
                      <a:cxn ang="0">
                        <a:pos x="4" y="6"/>
                      </a:cxn>
                      <a:cxn ang="0">
                        <a:pos x="4" y="7"/>
                      </a:cxn>
                      <a:cxn ang="0">
                        <a:pos x="4" y="8"/>
                      </a:cxn>
                      <a:cxn ang="0">
                        <a:pos x="4" y="8"/>
                      </a:cxn>
                      <a:cxn ang="0">
                        <a:pos x="4" y="8"/>
                      </a:cxn>
                      <a:cxn ang="0">
                        <a:pos x="4" y="9"/>
                      </a:cxn>
                      <a:cxn ang="0">
                        <a:pos x="4" y="9"/>
                      </a:cxn>
                      <a:cxn ang="0">
                        <a:pos x="4" y="10"/>
                      </a:cxn>
                      <a:cxn ang="0">
                        <a:pos x="4" y="10"/>
                      </a:cxn>
                      <a:cxn ang="0">
                        <a:pos x="3" y="10"/>
                      </a:cxn>
                      <a:cxn ang="0">
                        <a:pos x="3" y="11"/>
                      </a:cxn>
                      <a:cxn ang="0">
                        <a:pos x="3" y="11"/>
                      </a:cxn>
                      <a:cxn ang="0">
                        <a:pos x="3" y="12"/>
                      </a:cxn>
                      <a:cxn ang="0">
                        <a:pos x="3" y="12"/>
                      </a:cxn>
                      <a:cxn ang="0">
                        <a:pos x="2" y="12"/>
                      </a:cxn>
                      <a:cxn ang="0">
                        <a:pos x="2" y="12"/>
                      </a:cxn>
                      <a:cxn ang="0">
                        <a:pos x="2" y="13"/>
                      </a:cxn>
                      <a:cxn ang="0">
                        <a:pos x="2" y="13"/>
                      </a:cxn>
                      <a:cxn ang="0">
                        <a:pos x="2" y="14"/>
                      </a:cxn>
                      <a:cxn ang="0">
                        <a:pos x="1" y="14"/>
                      </a:cxn>
                      <a:cxn ang="0">
                        <a:pos x="1" y="14"/>
                      </a:cxn>
                      <a:cxn ang="0">
                        <a:pos x="1" y="14"/>
                      </a:cxn>
                      <a:cxn ang="0">
                        <a:pos x="0" y="15"/>
                      </a:cxn>
                      <a:cxn ang="0">
                        <a:pos x="0" y="15"/>
                      </a:cxn>
                      <a:cxn ang="0">
                        <a:pos x="0" y="16"/>
                      </a:cxn>
                      <a:cxn ang="0">
                        <a:pos x="0" y="16"/>
                      </a:cxn>
                      <a:cxn ang="0">
                        <a:pos x="0" y="16"/>
                      </a:cxn>
                    </a:cxnLst>
                    <a:rect l="0" t="0" r="r" b="b"/>
                    <a:pathLst>
                      <a:path w="6" h="17">
                        <a:moveTo>
                          <a:pt x="4" y="0"/>
                        </a:move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3"/>
                        </a:lnTo>
                        <a:lnTo>
                          <a:pt x="4" y="3"/>
                        </a:lnTo>
                        <a:lnTo>
                          <a:pt x="4" y="3"/>
                        </a:lnTo>
                        <a:lnTo>
                          <a:pt x="4" y="3"/>
                        </a:lnTo>
                        <a:lnTo>
                          <a:pt x="4" y="3"/>
                        </a:lnTo>
                        <a:lnTo>
                          <a:pt x="4" y="3"/>
                        </a:lnTo>
                        <a:lnTo>
                          <a:pt x="4" y="3"/>
                        </a:lnTo>
                        <a:lnTo>
                          <a:pt x="4" y="4"/>
                        </a:lnTo>
                        <a:lnTo>
                          <a:pt x="4" y="4"/>
                        </a:lnTo>
                        <a:lnTo>
                          <a:pt x="4" y="4"/>
                        </a:lnTo>
                        <a:lnTo>
                          <a:pt x="5" y="4"/>
                        </a:lnTo>
                        <a:lnTo>
                          <a:pt x="4" y="5"/>
                        </a:lnTo>
                        <a:lnTo>
                          <a:pt x="4" y="5"/>
                        </a:lnTo>
                        <a:lnTo>
                          <a:pt x="4" y="6"/>
                        </a:lnTo>
                        <a:lnTo>
                          <a:pt x="4" y="6"/>
                        </a:lnTo>
                        <a:lnTo>
                          <a:pt x="4" y="6"/>
                        </a:lnTo>
                        <a:lnTo>
                          <a:pt x="4" y="7"/>
                        </a:lnTo>
                        <a:lnTo>
                          <a:pt x="4" y="8"/>
                        </a:lnTo>
                        <a:lnTo>
                          <a:pt x="4" y="8"/>
                        </a:lnTo>
                        <a:lnTo>
                          <a:pt x="4" y="8"/>
                        </a:lnTo>
                        <a:lnTo>
                          <a:pt x="4" y="9"/>
                        </a:lnTo>
                        <a:lnTo>
                          <a:pt x="4" y="9"/>
                        </a:lnTo>
                        <a:lnTo>
                          <a:pt x="4" y="10"/>
                        </a:lnTo>
                        <a:lnTo>
                          <a:pt x="4" y="10"/>
                        </a:lnTo>
                        <a:lnTo>
                          <a:pt x="3" y="10"/>
                        </a:lnTo>
                        <a:lnTo>
                          <a:pt x="3" y="11"/>
                        </a:lnTo>
                        <a:lnTo>
                          <a:pt x="3" y="11"/>
                        </a:lnTo>
                        <a:lnTo>
                          <a:pt x="3" y="12"/>
                        </a:lnTo>
                        <a:lnTo>
                          <a:pt x="3" y="12"/>
                        </a:lnTo>
                        <a:lnTo>
                          <a:pt x="2" y="12"/>
                        </a:lnTo>
                        <a:lnTo>
                          <a:pt x="2" y="12"/>
                        </a:lnTo>
                        <a:lnTo>
                          <a:pt x="2" y="13"/>
                        </a:lnTo>
                        <a:lnTo>
                          <a:pt x="2" y="13"/>
                        </a:lnTo>
                        <a:lnTo>
                          <a:pt x="2" y="14"/>
                        </a:lnTo>
                        <a:lnTo>
                          <a:pt x="1" y="14"/>
                        </a:lnTo>
                        <a:lnTo>
                          <a:pt x="1" y="14"/>
                        </a:lnTo>
                        <a:lnTo>
                          <a:pt x="1" y="14"/>
                        </a:lnTo>
                        <a:lnTo>
                          <a:pt x="0" y="15"/>
                        </a:lnTo>
                        <a:lnTo>
                          <a:pt x="0" y="15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48" name="Freeform 265"/>
                  <p:cNvSpPr>
                    <a:spLocks/>
                  </p:cNvSpPr>
                  <p:nvPr/>
                </p:nvSpPr>
                <p:spPr bwMode="auto">
                  <a:xfrm>
                    <a:off x="627" y="1814"/>
                    <a:ext cx="54" cy="12"/>
                  </a:xfrm>
                  <a:custGeom>
                    <a:avLst/>
                    <a:gdLst/>
                    <a:ahLst/>
                    <a:cxnLst>
                      <a:cxn ang="0">
                        <a:pos x="53" y="0"/>
                      </a:cxn>
                      <a:cxn ang="0">
                        <a:pos x="50" y="2"/>
                      </a:cxn>
                      <a:cxn ang="0">
                        <a:pos x="49" y="2"/>
                      </a:cxn>
                      <a:cxn ang="0">
                        <a:pos x="47" y="2"/>
                      </a:cxn>
                      <a:cxn ang="0">
                        <a:pos x="46" y="3"/>
                      </a:cxn>
                      <a:cxn ang="0">
                        <a:pos x="44" y="4"/>
                      </a:cxn>
                      <a:cxn ang="0">
                        <a:pos x="43" y="4"/>
                      </a:cxn>
                      <a:cxn ang="0">
                        <a:pos x="41" y="5"/>
                      </a:cxn>
                      <a:cxn ang="0">
                        <a:pos x="40" y="5"/>
                      </a:cxn>
                      <a:cxn ang="0">
                        <a:pos x="38" y="6"/>
                      </a:cxn>
                      <a:cxn ang="0">
                        <a:pos x="37" y="6"/>
                      </a:cxn>
                      <a:cxn ang="0">
                        <a:pos x="35" y="6"/>
                      </a:cxn>
                      <a:cxn ang="0">
                        <a:pos x="33" y="7"/>
                      </a:cxn>
                      <a:cxn ang="0">
                        <a:pos x="32" y="7"/>
                      </a:cxn>
                      <a:cxn ang="0">
                        <a:pos x="31" y="8"/>
                      </a:cxn>
                      <a:cxn ang="0">
                        <a:pos x="29" y="8"/>
                      </a:cxn>
                      <a:cxn ang="0">
                        <a:pos x="27" y="8"/>
                      </a:cxn>
                      <a:cxn ang="0">
                        <a:pos x="25" y="8"/>
                      </a:cxn>
                      <a:cxn ang="0">
                        <a:pos x="24" y="9"/>
                      </a:cxn>
                      <a:cxn ang="0">
                        <a:pos x="22" y="9"/>
                      </a:cxn>
                      <a:cxn ang="0">
                        <a:pos x="21" y="9"/>
                      </a:cxn>
                      <a:cxn ang="0">
                        <a:pos x="19" y="10"/>
                      </a:cxn>
                      <a:cxn ang="0">
                        <a:pos x="17" y="10"/>
                      </a:cxn>
                      <a:cxn ang="0">
                        <a:pos x="16" y="10"/>
                      </a:cxn>
                      <a:cxn ang="0">
                        <a:pos x="14" y="10"/>
                      </a:cxn>
                      <a:cxn ang="0">
                        <a:pos x="13" y="10"/>
                      </a:cxn>
                      <a:cxn ang="0">
                        <a:pos x="11" y="10"/>
                      </a:cxn>
                      <a:cxn ang="0">
                        <a:pos x="9" y="10"/>
                      </a:cxn>
                      <a:cxn ang="0">
                        <a:pos x="7" y="10"/>
                      </a:cxn>
                      <a:cxn ang="0">
                        <a:pos x="6" y="10"/>
                      </a:cxn>
                      <a:cxn ang="0">
                        <a:pos x="4" y="10"/>
                      </a:cxn>
                      <a:cxn ang="0">
                        <a:pos x="3" y="11"/>
                      </a:cxn>
                      <a:cxn ang="0">
                        <a:pos x="2" y="11"/>
                      </a:cxn>
                      <a:cxn ang="0">
                        <a:pos x="2" y="11"/>
                      </a:cxn>
                      <a:cxn ang="0">
                        <a:pos x="2" y="11"/>
                      </a:cxn>
                      <a:cxn ang="0">
                        <a:pos x="2" y="11"/>
                      </a:cxn>
                      <a:cxn ang="0">
                        <a:pos x="2" y="11"/>
                      </a:cxn>
                      <a:cxn ang="0">
                        <a:pos x="2" y="11"/>
                      </a:cxn>
                      <a:cxn ang="0">
                        <a:pos x="2" y="11"/>
                      </a:cxn>
                      <a:cxn ang="0">
                        <a:pos x="1" y="11"/>
                      </a:cxn>
                      <a:cxn ang="0">
                        <a:pos x="1" y="11"/>
                      </a:cxn>
                      <a:cxn ang="0">
                        <a:pos x="1" y="11"/>
                      </a:cxn>
                      <a:cxn ang="0">
                        <a:pos x="1" y="11"/>
                      </a:cxn>
                      <a:cxn ang="0">
                        <a:pos x="1" y="11"/>
                      </a:cxn>
                      <a:cxn ang="0">
                        <a:pos x="1" y="11"/>
                      </a:cxn>
                      <a:cxn ang="0">
                        <a:pos x="1" y="11"/>
                      </a:cxn>
                      <a:cxn ang="0">
                        <a:pos x="1" y="11"/>
                      </a:cxn>
                      <a:cxn ang="0">
                        <a:pos x="1" y="11"/>
                      </a:cxn>
                      <a:cxn ang="0">
                        <a:pos x="1" y="11"/>
                      </a:cxn>
                      <a:cxn ang="0">
                        <a:pos x="1" y="11"/>
                      </a:cxn>
                      <a:cxn ang="0">
                        <a:pos x="1" y="11"/>
                      </a:cxn>
                      <a:cxn ang="0">
                        <a:pos x="1" y="11"/>
                      </a:cxn>
                      <a:cxn ang="0">
                        <a:pos x="1" y="11"/>
                      </a:cxn>
                      <a:cxn ang="0">
                        <a:pos x="1" y="11"/>
                      </a:cxn>
                      <a:cxn ang="0">
                        <a:pos x="0" y="11"/>
                      </a:cxn>
                      <a:cxn ang="0">
                        <a:pos x="0" y="11"/>
                      </a:cxn>
                      <a:cxn ang="0">
                        <a:pos x="0" y="11"/>
                      </a:cxn>
                      <a:cxn ang="0">
                        <a:pos x="0" y="11"/>
                      </a:cxn>
                      <a:cxn ang="0">
                        <a:pos x="0" y="11"/>
                      </a:cxn>
                      <a:cxn ang="0">
                        <a:pos x="0" y="11"/>
                      </a:cxn>
                      <a:cxn ang="0">
                        <a:pos x="0" y="11"/>
                      </a:cxn>
                      <a:cxn ang="0">
                        <a:pos x="0" y="11"/>
                      </a:cxn>
                      <a:cxn ang="0">
                        <a:pos x="0" y="11"/>
                      </a:cxn>
                    </a:cxnLst>
                    <a:rect l="0" t="0" r="r" b="b"/>
                    <a:pathLst>
                      <a:path w="54" h="12">
                        <a:moveTo>
                          <a:pt x="53" y="0"/>
                        </a:moveTo>
                        <a:lnTo>
                          <a:pt x="50" y="2"/>
                        </a:lnTo>
                        <a:lnTo>
                          <a:pt x="49" y="2"/>
                        </a:lnTo>
                        <a:lnTo>
                          <a:pt x="47" y="2"/>
                        </a:lnTo>
                        <a:lnTo>
                          <a:pt x="46" y="3"/>
                        </a:lnTo>
                        <a:lnTo>
                          <a:pt x="44" y="4"/>
                        </a:lnTo>
                        <a:lnTo>
                          <a:pt x="43" y="4"/>
                        </a:lnTo>
                        <a:lnTo>
                          <a:pt x="41" y="5"/>
                        </a:lnTo>
                        <a:lnTo>
                          <a:pt x="40" y="5"/>
                        </a:lnTo>
                        <a:lnTo>
                          <a:pt x="38" y="6"/>
                        </a:lnTo>
                        <a:lnTo>
                          <a:pt x="37" y="6"/>
                        </a:lnTo>
                        <a:lnTo>
                          <a:pt x="35" y="6"/>
                        </a:lnTo>
                        <a:lnTo>
                          <a:pt x="33" y="7"/>
                        </a:lnTo>
                        <a:lnTo>
                          <a:pt x="32" y="7"/>
                        </a:lnTo>
                        <a:lnTo>
                          <a:pt x="31" y="8"/>
                        </a:lnTo>
                        <a:lnTo>
                          <a:pt x="29" y="8"/>
                        </a:lnTo>
                        <a:lnTo>
                          <a:pt x="27" y="8"/>
                        </a:lnTo>
                        <a:lnTo>
                          <a:pt x="25" y="8"/>
                        </a:lnTo>
                        <a:lnTo>
                          <a:pt x="24" y="9"/>
                        </a:lnTo>
                        <a:lnTo>
                          <a:pt x="22" y="9"/>
                        </a:lnTo>
                        <a:lnTo>
                          <a:pt x="21" y="9"/>
                        </a:lnTo>
                        <a:lnTo>
                          <a:pt x="19" y="10"/>
                        </a:lnTo>
                        <a:lnTo>
                          <a:pt x="17" y="10"/>
                        </a:lnTo>
                        <a:lnTo>
                          <a:pt x="16" y="10"/>
                        </a:lnTo>
                        <a:lnTo>
                          <a:pt x="14" y="10"/>
                        </a:lnTo>
                        <a:lnTo>
                          <a:pt x="13" y="10"/>
                        </a:lnTo>
                        <a:lnTo>
                          <a:pt x="11" y="10"/>
                        </a:lnTo>
                        <a:lnTo>
                          <a:pt x="9" y="10"/>
                        </a:lnTo>
                        <a:lnTo>
                          <a:pt x="7" y="10"/>
                        </a:lnTo>
                        <a:lnTo>
                          <a:pt x="6" y="10"/>
                        </a:lnTo>
                        <a:lnTo>
                          <a:pt x="4" y="10"/>
                        </a:lnTo>
                        <a:lnTo>
                          <a:pt x="3" y="11"/>
                        </a:lnTo>
                        <a:lnTo>
                          <a:pt x="2" y="11"/>
                        </a:lnTo>
                        <a:lnTo>
                          <a:pt x="2" y="11"/>
                        </a:lnTo>
                        <a:lnTo>
                          <a:pt x="2" y="11"/>
                        </a:lnTo>
                        <a:lnTo>
                          <a:pt x="2" y="11"/>
                        </a:lnTo>
                        <a:lnTo>
                          <a:pt x="2" y="11"/>
                        </a:lnTo>
                        <a:lnTo>
                          <a:pt x="2" y="11"/>
                        </a:lnTo>
                        <a:lnTo>
                          <a:pt x="2" y="11"/>
                        </a:lnTo>
                        <a:lnTo>
                          <a:pt x="1" y="11"/>
                        </a:lnTo>
                        <a:lnTo>
                          <a:pt x="1" y="11"/>
                        </a:lnTo>
                        <a:lnTo>
                          <a:pt x="1" y="11"/>
                        </a:lnTo>
                        <a:lnTo>
                          <a:pt x="1" y="11"/>
                        </a:lnTo>
                        <a:lnTo>
                          <a:pt x="1" y="11"/>
                        </a:lnTo>
                        <a:lnTo>
                          <a:pt x="1" y="11"/>
                        </a:lnTo>
                        <a:lnTo>
                          <a:pt x="1" y="11"/>
                        </a:lnTo>
                        <a:lnTo>
                          <a:pt x="1" y="11"/>
                        </a:lnTo>
                        <a:lnTo>
                          <a:pt x="1" y="11"/>
                        </a:lnTo>
                        <a:lnTo>
                          <a:pt x="1" y="11"/>
                        </a:lnTo>
                        <a:lnTo>
                          <a:pt x="1" y="11"/>
                        </a:lnTo>
                        <a:lnTo>
                          <a:pt x="1" y="11"/>
                        </a:lnTo>
                        <a:lnTo>
                          <a:pt x="1" y="11"/>
                        </a:lnTo>
                        <a:lnTo>
                          <a:pt x="1" y="11"/>
                        </a:lnTo>
                        <a:lnTo>
                          <a:pt x="1" y="11"/>
                        </a:lnTo>
                        <a:lnTo>
                          <a:pt x="0" y="11"/>
                        </a:lnTo>
                        <a:lnTo>
                          <a:pt x="0" y="11"/>
                        </a:lnTo>
                        <a:lnTo>
                          <a:pt x="0" y="11"/>
                        </a:lnTo>
                        <a:lnTo>
                          <a:pt x="0" y="11"/>
                        </a:lnTo>
                        <a:lnTo>
                          <a:pt x="0" y="11"/>
                        </a:lnTo>
                        <a:lnTo>
                          <a:pt x="0" y="11"/>
                        </a:lnTo>
                        <a:lnTo>
                          <a:pt x="0" y="11"/>
                        </a:lnTo>
                        <a:lnTo>
                          <a:pt x="0" y="11"/>
                        </a:lnTo>
                        <a:lnTo>
                          <a:pt x="0" y="11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49" name="Freeform 266"/>
                  <p:cNvSpPr>
                    <a:spLocks/>
                  </p:cNvSpPr>
                  <p:nvPr/>
                </p:nvSpPr>
                <p:spPr bwMode="auto">
                  <a:xfrm>
                    <a:off x="570" y="1825"/>
                    <a:ext cx="57" cy="98"/>
                  </a:xfrm>
                  <a:custGeom>
                    <a:avLst/>
                    <a:gdLst/>
                    <a:ahLst/>
                    <a:cxnLst>
                      <a:cxn ang="0">
                        <a:pos x="56" y="0"/>
                      </a:cxn>
                      <a:cxn ang="0">
                        <a:pos x="55" y="0"/>
                      </a:cxn>
                      <a:cxn ang="0">
                        <a:pos x="55" y="0"/>
                      </a:cxn>
                      <a:cxn ang="0">
                        <a:pos x="55" y="0"/>
                      </a:cxn>
                      <a:cxn ang="0">
                        <a:pos x="55" y="0"/>
                      </a:cxn>
                      <a:cxn ang="0">
                        <a:pos x="55" y="0"/>
                      </a:cxn>
                      <a:cxn ang="0">
                        <a:pos x="54" y="0"/>
                      </a:cxn>
                      <a:cxn ang="0">
                        <a:pos x="54" y="0"/>
                      </a:cxn>
                      <a:cxn ang="0">
                        <a:pos x="54" y="0"/>
                      </a:cxn>
                      <a:cxn ang="0">
                        <a:pos x="54" y="0"/>
                      </a:cxn>
                      <a:cxn ang="0">
                        <a:pos x="54" y="0"/>
                      </a:cxn>
                      <a:cxn ang="0">
                        <a:pos x="54" y="0"/>
                      </a:cxn>
                      <a:cxn ang="0">
                        <a:pos x="54" y="0"/>
                      </a:cxn>
                      <a:cxn ang="0">
                        <a:pos x="54" y="0"/>
                      </a:cxn>
                      <a:cxn ang="0">
                        <a:pos x="53" y="0"/>
                      </a:cxn>
                      <a:cxn ang="0">
                        <a:pos x="53" y="0"/>
                      </a:cxn>
                      <a:cxn ang="0">
                        <a:pos x="45" y="0"/>
                      </a:cxn>
                      <a:cxn ang="0">
                        <a:pos x="40" y="1"/>
                      </a:cxn>
                      <a:cxn ang="0">
                        <a:pos x="34" y="3"/>
                      </a:cxn>
                      <a:cxn ang="0">
                        <a:pos x="30" y="5"/>
                      </a:cxn>
                      <a:cxn ang="0">
                        <a:pos x="25" y="7"/>
                      </a:cxn>
                      <a:cxn ang="0">
                        <a:pos x="21" y="10"/>
                      </a:cxn>
                      <a:cxn ang="0">
                        <a:pos x="17" y="13"/>
                      </a:cxn>
                      <a:cxn ang="0">
                        <a:pos x="14" y="17"/>
                      </a:cxn>
                      <a:cxn ang="0">
                        <a:pos x="10" y="21"/>
                      </a:cxn>
                      <a:cxn ang="0">
                        <a:pos x="8" y="25"/>
                      </a:cxn>
                      <a:cxn ang="0">
                        <a:pos x="5" y="30"/>
                      </a:cxn>
                      <a:cxn ang="0">
                        <a:pos x="3" y="35"/>
                      </a:cxn>
                      <a:cxn ang="0">
                        <a:pos x="2" y="39"/>
                      </a:cxn>
                      <a:cxn ang="0">
                        <a:pos x="0" y="45"/>
                      </a:cxn>
                      <a:cxn ang="0">
                        <a:pos x="0" y="50"/>
                      </a:cxn>
                      <a:cxn ang="0">
                        <a:pos x="0" y="56"/>
                      </a:cxn>
                      <a:cxn ang="0">
                        <a:pos x="0" y="59"/>
                      </a:cxn>
                      <a:cxn ang="0">
                        <a:pos x="1" y="63"/>
                      </a:cxn>
                      <a:cxn ang="0">
                        <a:pos x="1" y="66"/>
                      </a:cxn>
                      <a:cxn ang="0">
                        <a:pos x="2" y="69"/>
                      </a:cxn>
                      <a:cxn ang="0">
                        <a:pos x="3" y="72"/>
                      </a:cxn>
                      <a:cxn ang="0">
                        <a:pos x="4" y="75"/>
                      </a:cxn>
                      <a:cxn ang="0">
                        <a:pos x="6" y="78"/>
                      </a:cxn>
                      <a:cxn ang="0">
                        <a:pos x="8" y="81"/>
                      </a:cxn>
                      <a:cxn ang="0">
                        <a:pos x="9" y="83"/>
                      </a:cxn>
                      <a:cxn ang="0">
                        <a:pos x="11" y="86"/>
                      </a:cxn>
                      <a:cxn ang="0">
                        <a:pos x="13" y="88"/>
                      </a:cxn>
                      <a:cxn ang="0">
                        <a:pos x="15" y="91"/>
                      </a:cxn>
                      <a:cxn ang="0">
                        <a:pos x="17" y="93"/>
                      </a:cxn>
                      <a:cxn ang="0">
                        <a:pos x="20" y="95"/>
                      </a:cxn>
                      <a:cxn ang="0">
                        <a:pos x="22" y="97"/>
                      </a:cxn>
                    </a:cxnLst>
                    <a:rect l="0" t="0" r="r" b="b"/>
                    <a:pathLst>
                      <a:path w="57" h="98">
                        <a:moveTo>
                          <a:pt x="56" y="0"/>
                        </a:moveTo>
                        <a:lnTo>
                          <a:pt x="56" y="0"/>
                        </a:lnTo>
                        <a:lnTo>
                          <a:pt x="56" y="0"/>
                        </a:lnTo>
                        <a:lnTo>
                          <a:pt x="55" y="0"/>
                        </a:lnTo>
                        <a:lnTo>
                          <a:pt x="55" y="0"/>
                        </a:lnTo>
                        <a:lnTo>
                          <a:pt x="55" y="0"/>
                        </a:lnTo>
                        <a:lnTo>
                          <a:pt x="55" y="0"/>
                        </a:lnTo>
                        <a:lnTo>
                          <a:pt x="55" y="0"/>
                        </a:lnTo>
                        <a:lnTo>
                          <a:pt x="55" y="0"/>
                        </a:lnTo>
                        <a:lnTo>
                          <a:pt x="55" y="0"/>
                        </a:lnTo>
                        <a:lnTo>
                          <a:pt x="55" y="0"/>
                        </a:lnTo>
                        <a:lnTo>
                          <a:pt x="55" y="0"/>
                        </a:lnTo>
                        <a:lnTo>
                          <a:pt x="55" y="0"/>
                        </a:lnTo>
                        <a:lnTo>
                          <a:pt x="54" y="0"/>
                        </a:lnTo>
                        <a:lnTo>
                          <a:pt x="54" y="0"/>
                        </a:lnTo>
                        <a:lnTo>
                          <a:pt x="54" y="0"/>
                        </a:lnTo>
                        <a:lnTo>
                          <a:pt x="54" y="0"/>
                        </a:lnTo>
                        <a:lnTo>
                          <a:pt x="54" y="0"/>
                        </a:lnTo>
                        <a:lnTo>
                          <a:pt x="54" y="0"/>
                        </a:lnTo>
                        <a:lnTo>
                          <a:pt x="54" y="0"/>
                        </a:lnTo>
                        <a:lnTo>
                          <a:pt x="54" y="0"/>
                        </a:lnTo>
                        <a:lnTo>
                          <a:pt x="54" y="0"/>
                        </a:lnTo>
                        <a:lnTo>
                          <a:pt x="54" y="0"/>
                        </a:lnTo>
                        <a:lnTo>
                          <a:pt x="54" y="0"/>
                        </a:lnTo>
                        <a:lnTo>
                          <a:pt x="54" y="0"/>
                        </a:lnTo>
                        <a:lnTo>
                          <a:pt x="54" y="0"/>
                        </a:lnTo>
                        <a:lnTo>
                          <a:pt x="54" y="0"/>
                        </a:lnTo>
                        <a:lnTo>
                          <a:pt x="54" y="0"/>
                        </a:lnTo>
                        <a:lnTo>
                          <a:pt x="53" y="0"/>
                        </a:lnTo>
                        <a:lnTo>
                          <a:pt x="53" y="0"/>
                        </a:lnTo>
                        <a:lnTo>
                          <a:pt x="53" y="0"/>
                        </a:lnTo>
                        <a:lnTo>
                          <a:pt x="53" y="0"/>
                        </a:lnTo>
                        <a:lnTo>
                          <a:pt x="48" y="0"/>
                        </a:lnTo>
                        <a:lnTo>
                          <a:pt x="45" y="0"/>
                        </a:lnTo>
                        <a:lnTo>
                          <a:pt x="42" y="1"/>
                        </a:lnTo>
                        <a:lnTo>
                          <a:pt x="40" y="1"/>
                        </a:lnTo>
                        <a:lnTo>
                          <a:pt x="37" y="2"/>
                        </a:lnTo>
                        <a:lnTo>
                          <a:pt x="34" y="3"/>
                        </a:lnTo>
                        <a:lnTo>
                          <a:pt x="32" y="4"/>
                        </a:lnTo>
                        <a:lnTo>
                          <a:pt x="30" y="5"/>
                        </a:lnTo>
                        <a:lnTo>
                          <a:pt x="28" y="6"/>
                        </a:lnTo>
                        <a:lnTo>
                          <a:pt x="25" y="7"/>
                        </a:lnTo>
                        <a:lnTo>
                          <a:pt x="23" y="9"/>
                        </a:lnTo>
                        <a:lnTo>
                          <a:pt x="21" y="10"/>
                        </a:lnTo>
                        <a:lnTo>
                          <a:pt x="19" y="12"/>
                        </a:lnTo>
                        <a:lnTo>
                          <a:pt x="17" y="13"/>
                        </a:lnTo>
                        <a:lnTo>
                          <a:pt x="15" y="15"/>
                        </a:lnTo>
                        <a:lnTo>
                          <a:pt x="14" y="17"/>
                        </a:lnTo>
                        <a:lnTo>
                          <a:pt x="12" y="19"/>
                        </a:lnTo>
                        <a:lnTo>
                          <a:pt x="10" y="21"/>
                        </a:lnTo>
                        <a:lnTo>
                          <a:pt x="9" y="23"/>
                        </a:lnTo>
                        <a:lnTo>
                          <a:pt x="8" y="25"/>
                        </a:lnTo>
                        <a:lnTo>
                          <a:pt x="6" y="27"/>
                        </a:lnTo>
                        <a:lnTo>
                          <a:pt x="5" y="30"/>
                        </a:lnTo>
                        <a:lnTo>
                          <a:pt x="4" y="32"/>
                        </a:lnTo>
                        <a:lnTo>
                          <a:pt x="3" y="35"/>
                        </a:lnTo>
                        <a:lnTo>
                          <a:pt x="2" y="37"/>
                        </a:lnTo>
                        <a:lnTo>
                          <a:pt x="2" y="39"/>
                        </a:lnTo>
                        <a:lnTo>
                          <a:pt x="1" y="42"/>
                        </a:lnTo>
                        <a:lnTo>
                          <a:pt x="0" y="45"/>
                        </a:lnTo>
                        <a:lnTo>
                          <a:pt x="0" y="47"/>
                        </a:lnTo>
                        <a:lnTo>
                          <a:pt x="0" y="50"/>
                        </a:lnTo>
                        <a:lnTo>
                          <a:pt x="0" y="53"/>
                        </a:lnTo>
                        <a:lnTo>
                          <a:pt x="0" y="56"/>
                        </a:lnTo>
                        <a:lnTo>
                          <a:pt x="0" y="58"/>
                        </a:lnTo>
                        <a:lnTo>
                          <a:pt x="0" y="59"/>
                        </a:lnTo>
                        <a:lnTo>
                          <a:pt x="0" y="61"/>
                        </a:lnTo>
                        <a:lnTo>
                          <a:pt x="1" y="63"/>
                        </a:lnTo>
                        <a:lnTo>
                          <a:pt x="1" y="65"/>
                        </a:lnTo>
                        <a:lnTo>
                          <a:pt x="1" y="66"/>
                        </a:lnTo>
                        <a:lnTo>
                          <a:pt x="2" y="68"/>
                        </a:lnTo>
                        <a:lnTo>
                          <a:pt x="2" y="69"/>
                        </a:lnTo>
                        <a:lnTo>
                          <a:pt x="3" y="71"/>
                        </a:lnTo>
                        <a:lnTo>
                          <a:pt x="3" y="72"/>
                        </a:lnTo>
                        <a:lnTo>
                          <a:pt x="4" y="74"/>
                        </a:lnTo>
                        <a:lnTo>
                          <a:pt x="4" y="75"/>
                        </a:lnTo>
                        <a:lnTo>
                          <a:pt x="5" y="77"/>
                        </a:lnTo>
                        <a:lnTo>
                          <a:pt x="6" y="78"/>
                        </a:lnTo>
                        <a:lnTo>
                          <a:pt x="7" y="79"/>
                        </a:lnTo>
                        <a:lnTo>
                          <a:pt x="8" y="81"/>
                        </a:lnTo>
                        <a:lnTo>
                          <a:pt x="8" y="82"/>
                        </a:lnTo>
                        <a:lnTo>
                          <a:pt x="9" y="83"/>
                        </a:lnTo>
                        <a:lnTo>
                          <a:pt x="10" y="85"/>
                        </a:lnTo>
                        <a:lnTo>
                          <a:pt x="11" y="86"/>
                        </a:lnTo>
                        <a:lnTo>
                          <a:pt x="12" y="87"/>
                        </a:lnTo>
                        <a:lnTo>
                          <a:pt x="13" y="88"/>
                        </a:lnTo>
                        <a:lnTo>
                          <a:pt x="14" y="89"/>
                        </a:lnTo>
                        <a:lnTo>
                          <a:pt x="15" y="91"/>
                        </a:lnTo>
                        <a:lnTo>
                          <a:pt x="16" y="91"/>
                        </a:lnTo>
                        <a:lnTo>
                          <a:pt x="17" y="93"/>
                        </a:lnTo>
                        <a:lnTo>
                          <a:pt x="18" y="94"/>
                        </a:lnTo>
                        <a:lnTo>
                          <a:pt x="20" y="95"/>
                        </a:lnTo>
                        <a:lnTo>
                          <a:pt x="21" y="95"/>
                        </a:lnTo>
                        <a:lnTo>
                          <a:pt x="22" y="97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50" name="Freeform 267"/>
                  <p:cNvSpPr>
                    <a:spLocks/>
                  </p:cNvSpPr>
                  <p:nvPr/>
                </p:nvSpPr>
                <p:spPr bwMode="auto">
                  <a:xfrm>
                    <a:off x="592" y="1918"/>
                    <a:ext cx="151" cy="20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4" y="4"/>
                      </a:cxn>
                      <a:cxn ang="0">
                        <a:pos x="6" y="6"/>
                      </a:cxn>
                      <a:cxn ang="0">
                        <a:pos x="8" y="6"/>
                      </a:cxn>
                      <a:cxn ang="0">
                        <a:pos x="10" y="7"/>
                      </a:cxn>
                      <a:cxn ang="0">
                        <a:pos x="13" y="8"/>
                      </a:cxn>
                      <a:cxn ang="0">
                        <a:pos x="15" y="9"/>
                      </a:cxn>
                      <a:cxn ang="0">
                        <a:pos x="17" y="10"/>
                      </a:cxn>
                      <a:cxn ang="0">
                        <a:pos x="19" y="10"/>
                      </a:cxn>
                      <a:cxn ang="0">
                        <a:pos x="21" y="11"/>
                      </a:cxn>
                      <a:cxn ang="0">
                        <a:pos x="24" y="12"/>
                      </a:cxn>
                      <a:cxn ang="0">
                        <a:pos x="26" y="12"/>
                      </a:cxn>
                      <a:cxn ang="0">
                        <a:pos x="28" y="13"/>
                      </a:cxn>
                      <a:cxn ang="0">
                        <a:pos x="30" y="14"/>
                      </a:cxn>
                      <a:cxn ang="0">
                        <a:pos x="32" y="14"/>
                      </a:cxn>
                      <a:cxn ang="0">
                        <a:pos x="35" y="15"/>
                      </a:cxn>
                      <a:cxn ang="0">
                        <a:pos x="37" y="15"/>
                      </a:cxn>
                      <a:cxn ang="0">
                        <a:pos x="39" y="16"/>
                      </a:cxn>
                      <a:cxn ang="0">
                        <a:pos x="42" y="16"/>
                      </a:cxn>
                      <a:cxn ang="0">
                        <a:pos x="44" y="17"/>
                      </a:cxn>
                      <a:cxn ang="0">
                        <a:pos x="46" y="17"/>
                      </a:cxn>
                      <a:cxn ang="0">
                        <a:pos x="49" y="17"/>
                      </a:cxn>
                      <a:cxn ang="0">
                        <a:pos x="51" y="18"/>
                      </a:cxn>
                      <a:cxn ang="0">
                        <a:pos x="53" y="18"/>
                      </a:cxn>
                      <a:cxn ang="0">
                        <a:pos x="56" y="18"/>
                      </a:cxn>
                      <a:cxn ang="0">
                        <a:pos x="58" y="18"/>
                      </a:cxn>
                      <a:cxn ang="0">
                        <a:pos x="60" y="18"/>
                      </a:cxn>
                      <a:cxn ang="0">
                        <a:pos x="63" y="19"/>
                      </a:cxn>
                      <a:cxn ang="0">
                        <a:pos x="65" y="19"/>
                      </a:cxn>
                      <a:cxn ang="0">
                        <a:pos x="68" y="19"/>
                      </a:cxn>
                      <a:cxn ang="0">
                        <a:pos x="70" y="19"/>
                      </a:cxn>
                      <a:cxn ang="0">
                        <a:pos x="73" y="19"/>
                      </a:cxn>
                      <a:cxn ang="0">
                        <a:pos x="78" y="19"/>
                      </a:cxn>
                      <a:cxn ang="0">
                        <a:pos x="80" y="19"/>
                      </a:cxn>
                      <a:cxn ang="0">
                        <a:pos x="83" y="19"/>
                      </a:cxn>
                      <a:cxn ang="0">
                        <a:pos x="86" y="18"/>
                      </a:cxn>
                      <a:cxn ang="0">
                        <a:pos x="88" y="18"/>
                      </a:cxn>
                      <a:cxn ang="0">
                        <a:pos x="91" y="18"/>
                      </a:cxn>
                      <a:cxn ang="0">
                        <a:pos x="93" y="18"/>
                      </a:cxn>
                      <a:cxn ang="0">
                        <a:pos x="96" y="17"/>
                      </a:cxn>
                      <a:cxn ang="0">
                        <a:pos x="98" y="17"/>
                      </a:cxn>
                      <a:cxn ang="0">
                        <a:pos x="101" y="16"/>
                      </a:cxn>
                      <a:cxn ang="0">
                        <a:pos x="103" y="16"/>
                      </a:cxn>
                      <a:cxn ang="0">
                        <a:pos x="106" y="16"/>
                      </a:cxn>
                      <a:cxn ang="0">
                        <a:pos x="108" y="15"/>
                      </a:cxn>
                      <a:cxn ang="0">
                        <a:pos x="111" y="15"/>
                      </a:cxn>
                      <a:cxn ang="0">
                        <a:pos x="113" y="14"/>
                      </a:cxn>
                      <a:cxn ang="0">
                        <a:pos x="116" y="13"/>
                      </a:cxn>
                      <a:cxn ang="0">
                        <a:pos x="118" y="13"/>
                      </a:cxn>
                      <a:cxn ang="0">
                        <a:pos x="120" y="12"/>
                      </a:cxn>
                      <a:cxn ang="0">
                        <a:pos x="123" y="11"/>
                      </a:cxn>
                      <a:cxn ang="0">
                        <a:pos x="125" y="10"/>
                      </a:cxn>
                      <a:cxn ang="0">
                        <a:pos x="128" y="10"/>
                      </a:cxn>
                      <a:cxn ang="0">
                        <a:pos x="130" y="9"/>
                      </a:cxn>
                      <a:cxn ang="0">
                        <a:pos x="132" y="8"/>
                      </a:cxn>
                      <a:cxn ang="0">
                        <a:pos x="134" y="7"/>
                      </a:cxn>
                      <a:cxn ang="0">
                        <a:pos x="137" y="6"/>
                      </a:cxn>
                      <a:cxn ang="0">
                        <a:pos x="139" y="5"/>
                      </a:cxn>
                      <a:cxn ang="0">
                        <a:pos x="141" y="4"/>
                      </a:cxn>
                      <a:cxn ang="0">
                        <a:pos x="144" y="3"/>
                      </a:cxn>
                      <a:cxn ang="0">
                        <a:pos x="146" y="2"/>
                      </a:cxn>
                      <a:cxn ang="0">
                        <a:pos x="148" y="1"/>
                      </a:cxn>
                      <a:cxn ang="0">
                        <a:pos x="150" y="0"/>
                      </a:cxn>
                    </a:cxnLst>
                    <a:rect l="0" t="0" r="r" b="b"/>
                    <a:pathLst>
                      <a:path w="151" h="20">
                        <a:moveTo>
                          <a:pt x="0" y="3"/>
                        </a:moveTo>
                        <a:lnTo>
                          <a:pt x="4" y="4"/>
                        </a:lnTo>
                        <a:lnTo>
                          <a:pt x="6" y="6"/>
                        </a:lnTo>
                        <a:lnTo>
                          <a:pt x="8" y="6"/>
                        </a:lnTo>
                        <a:lnTo>
                          <a:pt x="10" y="7"/>
                        </a:lnTo>
                        <a:lnTo>
                          <a:pt x="13" y="8"/>
                        </a:lnTo>
                        <a:lnTo>
                          <a:pt x="15" y="9"/>
                        </a:lnTo>
                        <a:lnTo>
                          <a:pt x="17" y="10"/>
                        </a:lnTo>
                        <a:lnTo>
                          <a:pt x="19" y="10"/>
                        </a:lnTo>
                        <a:lnTo>
                          <a:pt x="21" y="11"/>
                        </a:lnTo>
                        <a:lnTo>
                          <a:pt x="24" y="12"/>
                        </a:lnTo>
                        <a:lnTo>
                          <a:pt x="26" y="12"/>
                        </a:lnTo>
                        <a:lnTo>
                          <a:pt x="28" y="13"/>
                        </a:lnTo>
                        <a:lnTo>
                          <a:pt x="30" y="14"/>
                        </a:lnTo>
                        <a:lnTo>
                          <a:pt x="32" y="14"/>
                        </a:lnTo>
                        <a:lnTo>
                          <a:pt x="35" y="15"/>
                        </a:lnTo>
                        <a:lnTo>
                          <a:pt x="37" y="15"/>
                        </a:lnTo>
                        <a:lnTo>
                          <a:pt x="39" y="16"/>
                        </a:lnTo>
                        <a:lnTo>
                          <a:pt x="42" y="16"/>
                        </a:lnTo>
                        <a:lnTo>
                          <a:pt x="44" y="17"/>
                        </a:lnTo>
                        <a:lnTo>
                          <a:pt x="46" y="17"/>
                        </a:lnTo>
                        <a:lnTo>
                          <a:pt x="49" y="17"/>
                        </a:lnTo>
                        <a:lnTo>
                          <a:pt x="51" y="18"/>
                        </a:lnTo>
                        <a:lnTo>
                          <a:pt x="53" y="18"/>
                        </a:lnTo>
                        <a:lnTo>
                          <a:pt x="56" y="18"/>
                        </a:lnTo>
                        <a:lnTo>
                          <a:pt x="58" y="18"/>
                        </a:lnTo>
                        <a:lnTo>
                          <a:pt x="60" y="18"/>
                        </a:lnTo>
                        <a:lnTo>
                          <a:pt x="63" y="19"/>
                        </a:lnTo>
                        <a:lnTo>
                          <a:pt x="65" y="19"/>
                        </a:lnTo>
                        <a:lnTo>
                          <a:pt x="68" y="19"/>
                        </a:lnTo>
                        <a:lnTo>
                          <a:pt x="70" y="19"/>
                        </a:lnTo>
                        <a:lnTo>
                          <a:pt x="73" y="19"/>
                        </a:lnTo>
                        <a:lnTo>
                          <a:pt x="78" y="19"/>
                        </a:lnTo>
                        <a:lnTo>
                          <a:pt x="80" y="19"/>
                        </a:lnTo>
                        <a:lnTo>
                          <a:pt x="83" y="19"/>
                        </a:lnTo>
                        <a:lnTo>
                          <a:pt x="86" y="18"/>
                        </a:lnTo>
                        <a:lnTo>
                          <a:pt x="88" y="18"/>
                        </a:lnTo>
                        <a:lnTo>
                          <a:pt x="91" y="18"/>
                        </a:lnTo>
                        <a:lnTo>
                          <a:pt x="93" y="18"/>
                        </a:lnTo>
                        <a:lnTo>
                          <a:pt x="96" y="17"/>
                        </a:lnTo>
                        <a:lnTo>
                          <a:pt x="98" y="17"/>
                        </a:lnTo>
                        <a:lnTo>
                          <a:pt x="101" y="16"/>
                        </a:lnTo>
                        <a:lnTo>
                          <a:pt x="103" y="16"/>
                        </a:lnTo>
                        <a:lnTo>
                          <a:pt x="106" y="16"/>
                        </a:lnTo>
                        <a:lnTo>
                          <a:pt x="108" y="15"/>
                        </a:lnTo>
                        <a:lnTo>
                          <a:pt x="111" y="15"/>
                        </a:lnTo>
                        <a:lnTo>
                          <a:pt x="113" y="14"/>
                        </a:lnTo>
                        <a:lnTo>
                          <a:pt x="116" y="13"/>
                        </a:lnTo>
                        <a:lnTo>
                          <a:pt x="118" y="13"/>
                        </a:lnTo>
                        <a:lnTo>
                          <a:pt x="120" y="12"/>
                        </a:lnTo>
                        <a:lnTo>
                          <a:pt x="123" y="11"/>
                        </a:lnTo>
                        <a:lnTo>
                          <a:pt x="125" y="10"/>
                        </a:lnTo>
                        <a:lnTo>
                          <a:pt x="128" y="10"/>
                        </a:lnTo>
                        <a:lnTo>
                          <a:pt x="130" y="9"/>
                        </a:lnTo>
                        <a:lnTo>
                          <a:pt x="132" y="8"/>
                        </a:lnTo>
                        <a:lnTo>
                          <a:pt x="134" y="7"/>
                        </a:lnTo>
                        <a:lnTo>
                          <a:pt x="137" y="6"/>
                        </a:lnTo>
                        <a:lnTo>
                          <a:pt x="139" y="5"/>
                        </a:lnTo>
                        <a:lnTo>
                          <a:pt x="141" y="4"/>
                        </a:lnTo>
                        <a:lnTo>
                          <a:pt x="144" y="3"/>
                        </a:lnTo>
                        <a:lnTo>
                          <a:pt x="146" y="2"/>
                        </a:lnTo>
                        <a:lnTo>
                          <a:pt x="148" y="1"/>
                        </a:lnTo>
                        <a:lnTo>
                          <a:pt x="150" y="0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51" name="Freeform 268"/>
                  <p:cNvSpPr>
                    <a:spLocks/>
                  </p:cNvSpPr>
                  <p:nvPr/>
                </p:nvSpPr>
                <p:spPr bwMode="auto">
                  <a:xfrm>
                    <a:off x="743" y="1887"/>
                    <a:ext cx="35" cy="31"/>
                  </a:xfrm>
                  <a:custGeom>
                    <a:avLst/>
                    <a:gdLst/>
                    <a:ahLst/>
                    <a:cxnLst>
                      <a:cxn ang="0">
                        <a:pos x="0" y="30"/>
                      </a:cxn>
                      <a:cxn ang="0">
                        <a:pos x="2" y="28"/>
                      </a:cxn>
                      <a:cxn ang="0">
                        <a:pos x="3" y="27"/>
                      </a:cxn>
                      <a:cxn ang="0">
                        <a:pos x="5" y="26"/>
                      </a:cxn>
                      <a:cxn ang="0">
                        <a:pos x="5" y="25"/>
                      </a:cxn>
                      <a:cxn ang="0">
                        <a:pos x="7" y="25"/>
                      </a:cxn>
                      <a:cxn ang="0">
                        <a:pos x="8" y="24"/>
                      </a:cxn>
                      <a:cxn ang="0">
                        <a:pos x="9" y="23"/>
                      </a:cxn>
                      <a:cxn ang="0">
                        <a:pos x="10" y="22"/>
                      </a:cxn>
                      <a:cxn ang="0">
                        <a:pos x="11" y="21"/>
                      </a:cxn>
                      <a:cxn ang="0">
                        <a:pos x="12" y="20"/>
                      </a:cxn>
                      <a:cxn ang="0">
                        <a:pos x="13" y="19"/>
                      </a:cxn>
                      <a:cxn ang="0">
                        <a:pos x="14" y="19"/>
                      </a:cxn>
                      <a:cxn ang="0">
                        <a:pos x="15" y="17"/>
                      </a:cxn>
                      <a:cxn ang="0">
                        <a:pos x="16" y="17"/>
                      </a:cxn>
                      <a:cxn ang="0">
                        <a:pos x="17" y="16"/>
                      </a:cxn>
                      <a:cxn ang="0">
                        <a:pos x="19" y="15"/>
                      </a:cxn>
                      <a:cxn ang="0">
                        <a:pos x="19" y="14"/>
                      </a:cxn>
                      <a:cxn ang="0">
                        <a:pos x="21" y="13"/>
                      </a:cxn>
                      <a:cxn ang="0">
                        <a:pos x="21" y="12"/>
                      </a:cxn>
                      <a:cxn ang="0">
                        <a:pos x="23" y="11"/>
                      </a:cxn>
                      <a:cxn ang="0">
                        <a:pos x="23" y="10"/>
                      </a:cxn>
                      <a:cxn ang="0">
                        <a:pos x="25" y="9"/>
                      </a:cxn>
                      <a:cxn ang="0">
                        <a:pos x="26" y="8"/>
                      </a:cxn>
                      <a:cxn ang="0">
                        <a:pos x="27" y="7"/>
                      </a:cxn>
                      <a:cxn ang="0">
                        <a:pos x="28" y="6"/>
                      </a:cxn>
                      <a:cxn ang="0">
                        <a:pos x="29" y="5"/>
                      </a:cxn>
                      <a:cxn ang="0">
                        <a:pos x="30" y="4"/>
                      </a:cxn>
                      <a:cxn ang="0">
                        <a:pos x="31" y="3"/>
                      </a:cxn>
                      <a:cxn ang="0">
                        <a:pos x="32" y="2"/>
                      </a:cxn>
                      <a:cxn ang="0">
                        <a:pos x="33" y="1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35" h="31">
                        <a:moveTo>
                          <a:pt x="0" y="30"/>
                        </a:moveTo>
                        <a:lnTo>
                          <a:pt x="2" y="28"/>
                        </a:lnTo>
                        <a:lnTo>
                          <a:pt x="3" y="27"/>
                        </a:lnTo>
                        <a:lnTo>
                          <a:pt x="5" y="26"/>
                        </a:lnTo>
                        <a:lnTo>
                          <a:pt x="5" y="25"/>
                        </a:lnTo>
                        <a:lnTo>
                          <a:pt x="7" y="25"/>
                        </a:lnTo>
                        <a:lnTo>
                          <a:pt x="8" y="24"/>
                        </a:lnTo>
                        <a:lnTo>
                          <a:pt x="9" y="23"/>
                        </a:lnTo>
                        <a:lnTo>
                          <a:pt x="10" y="22"/>
                        </a:lnTo>
                        <a:lnTo>
                          <a:pt x="11" y="21"/>
                        </a:lnTo>
                        <a:lnTo>
                          <a:pt x="12" y="20"/>
                        </a:lnTo>
                        <a:lnTo>
                          <a:pt x="13" y="19"/>
                        </a:lnTo>
                        <a:lnTo>
                          <a:pt x="14" y="19"/>
                        </a:lnTo>
                        <a:lnTo>
                          <a:pt x="15" y="17"/>
                        </a:lnTo>
                        <a:lnTo>
                          <a:pt x="16" y="17"/>
                        </a:lnTo>
                        <a:lnTo>
                          <a:pt x="17" y="16"/>
                        </a:lnTo>
                        <a:lnTo>
                          <a:pt x="19" y="15"/>
                        </a:lnTo>
                        <a:lnTo>
                          <a:pt x="19" y="14"/>
                        </a:lnTo>
                        <a:lnTo>
                          <a:pt x="21" y="13"/>
                        </a:lnTo>
                        <a:lnTo>
                          <a:pt x="21" y="12"/>
                        </a:lnTo>
                        <a:lnTo>
                          <a:pt x="23" y="11"/>
                        </a:lnTo>
                        <a:lnTo>
                          <a:pt x="23" y="10"/>
                        </a:lnTo>
                        <a:lnTo>
                          <a:pt x="25" y="9"/>
                        </a:lnTo>
                        <a:lnTo>
                          <a:pt x="26" y="8"/>
                        </a:lnTo>
                        <a:lnTo>
                          <a:pt x="27" y="7"/>
                        </a:lnTo>
                        <a:lnTo>
                          <a:pt x="28" y="6"/>
                        </a:lnTo>
                        <a:lnTo>
                          <a:pt x="29" y="5"/>
                        </a:lnTo>
                        <a:lnTo>
                          <a:pt x="30" y="4"/>
                        </a:lnTo>
                        <a:lnTo>
                          <a:pt x="31" y="3"/>
                        </a:lnTo>
                        <a:lnTo>
                          <a:pt x="32" y="2"/>
                        </a:lnTo>
                        <a:lnTo>
                          <a:pt x="33" y="1"/>
                        </a:lnTo>
                        <a:lnTo>
                          <a:pt x="34" y="0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52" name="Freeform 269"/>
                  <p:cNvSpPr>
                    <a:spLocks/>
                  </p:cNvSpPr>
                  <p:nvPr/>
                </p:nvSpPr>
                <p:spPr bwMode="auto">
                  <a:xfrm>
                    <a:off x="777" y="1882"/>
                    <a:ext cx="64" cy="49"/>
                  </a:xfrm>
                  <a:custGeom>
                    <a:avLst/>
                    <a:gdLst/>
                    <a:ahLst/>
                    <a:cxnLst>
                      <a:cxn ang="0">
                        <a:pos x="1" y="4"/>
                      </a:cxn>
                      <a:cxn ang="0">
                        <a:pos x="2" y="4"/>
                      </a:cxn>
                      <a:cxn ang="0">
                        <a:pos x="3" y="4"/>
                      </a:cxn>
                      <a:cxn ang="0">
                        <a:pos x="4" y="3"/>
                      </a:cxn>
                      <a:cxn ang="0">
                        <a:pos x="5" y="3"/>
                      </a:cxn>
                      <a:cxn ang="0">
                        <a:pos x="7" y="2"/>
                      </a:cxn>
                      <a:cxn ang="0">
                        <a:pos x="8" y="2"/>
                      </a:cxn>
                      <a:cxn ang="0">
                        <a:pos x="9" y="2"/>
                      </a:cxn>
                      <a:cxn ang="0">
                        <a:pos x="11" y="1"/>
                      </a:cxn>
                      <a:cxn ang="0">
                        <a:pos x="12" y="1"/>
                      </a:cxn>
                      <a:cxn ang="0">
                        <a:pos x="13" y="1"/>
                      </a:cxn>
                      <a:cxn ang="0">
                        <a:pos x="14" y="0"/>
                      </a:cxn>
                      <a:cxn ang="0">
                        <a:pos x="15" y="0"/>
                      </a:cxn>
                      <a:cxn ang="0">
                        <a:pos x="17" y="0"/>
                      </a:cxn>
                      <a:cxn ang="0">
                        <a:pos x="18" y="0"/>
                      </a:cxn>
                      <a:cxn ang="0">
                        <a:pos x="20" y="0"/>
                      </a:cxn>
                      <a:cxn ang="0">
                        <a:pos x="26" y="1"/>
                      </a:cxn>
                      <a:cxn ang="0">
                        <a:pos x="31" y="2"/>
                      </a:cxn>
                      <a:cxn ang="0">
                        <a:pos x="35" y="3"/>
                      </a:cxn>
                      <a:cxn ang="0">
                        <a:pos x="39" y="4"/>
                      </a:cxn>
                      <a:cxn ang="0">
                        <a:pos x="42" y="6"/>
                      </a:cxn>
                      <a:cxn ang="0">
                        <a:pos x="46" y="9"/>
                      </a:cxn>
                      <a:cxn ang="0">
                        <a:pos x="49" y="12"/>
                      </a:cxn>
                      <a:cxn ang="0">
                        <a:pos x="52" y="14"/>
                      </a:cxn>
                      <a:cxn ang="0">
                        <a:pos x="55" y="18"/>
                      </a:cxn>
                      <a:cxn ang="0">
                        <a:pos x="57" y="21"/>
                      </a:cxn>
                      <a:cxn ang="0">
                        <a:pos x="59" y="25"/>
                      </a:cxn>
                      <a:cxn ang="0">
                        <a:pos x="61" y="29"/>
                      </a:cxn>
                      <a:cxn ang="0">
                        <a:pos x="62" y="33"/>
                      </a:cxn>
                      <a:cxn ang="0">
                        <a:pos x="63" y="37"/>
                      </a:cxn>
                      <a:cxn ang="0">
                        <a:pos x="63" y="42"/>
                      </a:cxn>
                      <a:cxn ang="0">
                        <a:pos x="63" y="44"/>
                      </a:cxn>
                      <a:cxn ang="0">
                        <a:pos x="63" y="44"/>
                      </a:cxn>
                      <a:cxn ang="0">
                        <a:pos x="63" y="44"/>
                      </a:cxn>
                      <a:cxn ang="0">
                        <a:pos x="63" y="45"/>
                      </a:cxn>
                      <a:cxn ang="0">
                        <a:pos x="63" y="45"/>
                      </a:cxn>
                      <a:cxn ang="0">
                        <a:pos x="63" y="45"/>
                      </a:cxn>
                      <a:cxn ang="0">
                        <a:pos x="63" y="45"/>
                      </a:cxn>
                      <a:cxn ang="0">
                        <a:pos x="63" y="46"/>
                      </a:cxn>
                      <a:cxn ang="0">
                        <a:pos x="63" y="46"/>
                      </a:cxn>
                      <a:cxn ang="0">
                        <a:pos x="63" y="46"/>
                      </a:cxn>
                      <a:cxn ang="0">
                        <a:pos x="63" y="46"/>
                      </a:cxn>
                      <a:cxn ang="0">
                        <a:pos x="63" y="46"/>
                      </a:cxn>
                      <a:cxn ang="0">
                        <a:pos x="63" y="46"/>
                      </a:cxn>
                      <a:cxn ang="0">
                        <a:pos x="63" y="47"/>
                      </a:cxn>
                      <a:cxn ang="0">
                        <a:pos x="63" y="47"/>
                      </a:cxn>
                      <a:cxn ang="0">
                        <a:pos x="63" y="48"/>
                      </a:cxn>
                    </a:cxnLst>
                    <a:rect l="0" t="0" r="r" b="b"/>
                    <a:pathLst>
                      <a:path w="64" h="49">
                        <a:moveTo>
                          <a:pt x="0" y="5"/>
                        </a:moveTo>
                        <a:lnTo>
                          <a:pt x="1" y="4"/>
                        </a:lnTo>
                        <a:lnTo>
                          <a:pt x="1" y="4"/>
                        </a:lnTo>
                        <a:lnTo>
                          <a:pt x="2" y="4"/>
                        </a:lnTo>
                        <a:lnTo>
                          <a:pt x="3" y="4"/>
                        </a:lnTo>
                        <a:lnTo>
                          <a:pt x="3" y="4"/>
                        </a:lnTo>
                        <a:lnTo>
                          <a:pt x="4" y="3"/>
                        </a:lnTo>
                        <a:lnTo>
                          <a:pt x="4" y="3"/>
                        </a:lnTo>
                        <a:lnTo>
                          <a:pt x="5" y="3"/>
                        </a:lnTo>
                        <a:lnTo>
                          <a:pt x="5" y="3"/>
                        </a:lnTo>
                        <a:lnTo>
                          <a:pt x="6" y="2"/>
                        </a:lnTo>
                        <a:lnTo>
                          <a:pt x="7" y="2"/>
                        </a:lnTo>
                        <a:lnTo>
                          <a:pt x="7" y="2"/>
                        </a:lnTo>
                        <a:lnTo>
                          <a:pt x="8" y="2"/>
                        </a:lnTo>
                        <a:lnTo>
                          <a:pt x="9" y="2"/>
                        </a:lnTo>
                        <a:lnTo>
                          <a:pt x="9" y="2"/>
                        </a:lnTo>
                        <a:lnTo>
                          <a:pt x="10" y="1"/>
                        </a:lnTo>
                        <a:lnTo>
                          <a:pt x="11" y="1"/>
                        </a:lnTo>
                        <a:lnTo>
                          <a:pt x="11" y="1"/>
                        </a:lnTo>
                        <a:lnTo>
                          <a:pt x="12" y="1"/>
                        </a:lnTo>
                        <a:lnTo>
                          <a:pt x="12" y="1"/>
                        </a:lnTo>
                        <a:lnTo>
                          <a:pt x="13" y="1"/>
                        </a:lnTo>
                        <a:lnTo>
                          <a:pt x="14" y="1"/>
                        </a:lnTo>
                        <a:lnTo>
                          <a:pt x="14" y="0"/>
                        </a:lnTo>
                        <a:lnTo>
                          <a:pt x="15" y="0"/>
                        </a:lnTo>
                        <a:lnTo>
                          <a:pt x="15" y="0"/>
                        </a:lnTo>
                        <a:lnTo>
                          <a:pt x="16" y="0"/>
                        </a:lnTo>
                        <a:lnTo>
                          <a:pt x="17" y="0"/>
                        </a:lnTo>
                        <a:lnTo>
                          <a:pt x="17" y="0"/>
                        </a:lnTo>
                        <a:lnTo>
                          <a:pt x="18" y="0"/>
                        </a:lnTo>
                        <a:lnTo>
                          <a:pt x="19" y="0"/>
                        </a:lnTo>
                        <a:lnTo>
                          <a:pt x="20" y="0"/>
                        </a:lnTo>
                        <a:lnTo>
                          <a:pt x="24" y="0"/>
                        </a:lnTo>
                        <a:lnTo>
                          <a:pt x="26" y="1"/>
                        </a:lnTo>
                        <a:lnTo>
                          <a:pt x="28" y="1"/>
                        </a:lnTo>
                        <a:lnTo>
                          <a:pt x="31" y="2"/>
                        </a:lnTo>
                        <a:lnTo>
                          <a:pt x="33" y="2"/>
                        </a:lnTo>
                        <a:lnTo>
                          <a:pt x="35" y="3"/>
                        </a:lnTo>
                        <a:lnTo>
                          <a:pt x="37" y="4"/>
                        </a:lnTo>
                        <a:lnTo>
                          <a:pt x="39" y="4"/>
                        </a:lnTo>
                        <a:lnTo>
                          <a:pt x="40" y="6"/>
                        </a:lnTo>
                        <a:lnTo>
                          <a:pt x="42" y="6"/>
                        </a:lnTo>
                        <a:lnTo>
                          <a:pt x="44" y="8"/>
                        </a:lnTo>
                        <a:lnTo>
                          <a:pt x="46" y="9"/>
                        </a:lnTo>
                        <a:lnTo>
                          <a:pt x="47" y="10"/>
                        </a:lnTo>
                        <a:lnTo>
                          <a:pt x="49" y="12"/>
                        </a:lnTo>
                        <a:lnTo>
                          <a:pt x="51" y="13"/>
                        </a:lnTo>
                        <a:lnTo>
                          <a:pt x="52" y="14"/>
                        </a:lnTo>
                        <a:lnTo>
                          <a:pt x="53" y="16"/>
                        </a:lnTo>
                        <a:lnTo>
                          <a:pt x="55" y="18"/>
                        </a:lnTo>
                        <a:lnTo>
                          <a:pt x="56" y="20"/>
                        </a:lnTo>
                        <a:lnTo>
                          <a:pt x="57" y="21"/>
                        </a:lnTo>
                        <a:lnTo>
                          <a:pt x="58" y="23"/>
                        </a:lnTo>
                        <a:lnTo>
                          <a:pt x="59" y="25"/>
                        </a:lnTo>
                        <a:lnTo>
                          <a:pt x="60" y="27"/>
                        </a:lnTo>
                        <a:lnTo>
                          <a:pt x="61" y="29"/>
                        </a:lnTo>
                        <a:lnTo>
                          <a:pt x="61" y="31"/>
                        </a:lnTo>
                        <a:lnTo>
                          <a:pt x="62" y="33"/>
                        </a:lnTo>
                        <a:lnTo>
                          <a:pt x="62" y="35"/>
                        </a:lnTo>
                        <a:lnTo>
                          <a:pt x="63" y="37"/>
                        </a:lnTo>
                        <a:lnTo>
                          <a:pt x="63" y="39"/>
                        </a:lnTo>
                        <a:lnTo>
                          <a:pt x="63" y="42"/>
                        </a:lnTo>
                        <a:lnTo>
                          <a:pt x="63" y="44"/>
                        </a:lnTo>
                        <a:lnTo>
                          <a:pt x="63" y="44"/>
                        </a:lnTo>
                        <a:lnTo>
                          <a:pt x="63" y="44"/>
                        </a:lnTo>
                        <a:lnTo>
                          <a:pt x="63" y="44"/>
                        </a:lnTo>
                        <a:lnTo>
                          <a:pt x="63" y="44"/>
                        </a:lnTo>
                        <a:lnTo>
                          <a:pt x="63" y="44"/>
                        </a:lnTo>
                        <a:lnTo>
                          <a:pt x="63" y="44"/>
                        </a:lnTo>
                        <a:lnTo>
                          <a:pt x="63" y="45"/>
                        </a:lnTo>
                        <a:lnTo>
                          <a:pt x="63" y="45"/>
                        </a:lnTo>
                        <a:lnTo>
                          <a:pt x="63" y="45"/>
                        </a:lnTo>
                        <a:lnTo>
                          <a:pt x="63" y="45"/>
                        </a:lnTo>
                        <a:lnTo>
                          <a:pt x="63" y="45"/>
                        </a:lnTo>
                        <a:lnTo>
                          <a:pt x="63" y="45"/>
                        </a:lnTo>
                        <a:lnTo>
                          <a:pt x="63" y="45"/>
                        </a:lnTo>
                        <a:lnTo>
                          <a:pt x="63" y="45"/>
                        </a:lnTo>
                        <a:lnTo>
                          <a:pt x="63" y="46"/>
                        </a:lnTo>
                        <a:lnTo>
                          <a:pt x="63" y="46"/>
                        </a:lnTo>
                        <a:lnTo>
                          <a:pt x="63" y="46"/>
                        </a:lnTo>
                        <a:lnTo>
                          <a:pt x="63" y="46"/>
                        </a:lnTo>
                        <a:lnTo>
                          <a:pt x="63" y="46"/>
                        </a:lnTo>
                        <a:lnTo>
                          <a:pt x="63" y="46"/>
                        </a:lnTo>
                        <a:lnTo>
                          <a:pt x="63" y="46"/>
                        </a:lnTo>
                        <a:lnTo>
                          <a:pt x="63" y="46"/>
                        </a:lnTo>
                        <a:lnTo>
                          <a:pt x="63" y="46"/>
                        </a:lnTo>
                        <a:lnTo>
                          <a:pt x="63" y="46"/>
                        </a:lnTo>
                        <a:lnTo>
                          <a:pt x="63" y="46"/>
                        </a:lnTo>
                        <a:lnTo>
                          <a:pt x="63" y="47"/>
                        </a:lnTo>
                        <a:lnTo>
                          <a:pt x="63" y="47"/>
                        </a:lnTo>
                        <a:lnTo>
                          <a:pt x="63" y="47"/>
                        </a:lnTo>
                        <a:lnTo>
                          <a:pt x="63" y="47"/>
                        </a:lnTo>
                        <a:lnTo>
                          <a:pt x="63" y="47"/>
                        </a:lnTo>
                        <a:lnTo>
                          <a:pt x="63" y="48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21" name="Group 270"/>
              <p:cNvGrpSpPr>
                <a:grpSpLocks/>
              </p:cNvGrpSpPr>
              <p:nvPr/>
            </p:nvGrpSpPr>
            <p:grpSpPr bwMode="auto">
              <a:xfrm>
                <a:off x="1524000" y="2654052"/>
                <a:ext cx="515938" cy="195263"/>
                <a:chOff x="1102" y="1920"/>
                <a:chExt cx="325" cy="164"/>
              </a:xfrm>
            </p:grpSpPr>
            <p:sp>
              <p:nvSpPr>
                <p:cNvPr id="67" name="Freeform 271"/>
                <p:cNvSpPr>
                  <a:spLocks/>
                </p:cNvSpPr>
                <p:nvPr/>
              </p:nvSpPr>
              <p:spPr bwMode="auto">
                <a:xfrm>
                  <a:off x="1102" y="2012"/>
                  <a:ext cx="81" cy="72"/>
                </a:xfrm>
                <a:custGeom>
                  <a:avLst/>
                  <a:gdLst/>
                  <a:ahLst/>
                  <a:cxnLst>
                    <a:cxn ang="0">
                      <a:pos x="67" y="0"/>
                    </a:cxn>
                    <a:cxn ang="0">
                      <a:pos x="49" y="7"/>
                    </a:cxn>
                    <a:cxn ang="0">
                      <a:pos x="26" y="10"/>
                    </a:cxn>
                    <a:cxn ang="0">
                      <a:pos x="13" y="18"/>
                    </a:cxn>
                    <a:cxn ang="0">
                      <a:pos x="5" y="31"/>
                    </a:cxn>
                    <a:cxn ang="0">
                      <a:pos x="22" y="66"/>
                    </a:cxn>
                    <a:cxn ang="0">
                      <a:pos x="46" y="67"/>
                    </a:cxn>
                    <a:cxn ang="0">
                      <a:pos x="14" y="52"/>
                    </a:cxn>
                    <a:cxn ang="0">
                      <a:pos x="67" y="18"/>
                    </a:cxn>
                    <a:cxn ang="0">
                      <a:pos x="67" y="0"/>
                    </a:cxn>
                  </a:cxnLst>
                  <a:rect l="0" t="0" r="r" b="b"/>
                  <a:pathLst>
                    <a:path w="81" h="72">
                      <a:moveTo>
                        <a:pt x="67" y="0"/>
                      </a:moveTo>
                      <a:cubicBezTo>
                        <a:pt x="59" y="5"/>
                        <a:pt x="58" y="6"/>
                        <a:pt x="49" y="7"/>
                      </a:cubicBezTo>
                      <a:cubicBezTo>
                        <a:pt x="37" y="12"/>
                        <a:pt x="52" y="6"/>
                        <a:pt x="26" y="10"/>
                      </a:cubicBezTo>
                      <a:cubicBezTo>
                        <a:pt x="21" y="11"/>
                        <a:pt x="17" y="16"/>
                        <a:pt x="13" y="18"/>
                      </a:cubicBezTo>
                      <a:cubicBezTo>
                        <a:pt x="10" y="22"/>
                        <a:pt x="8" y="27"/>
                        <a:pt x="5" y="31"/>
                      </a:cubicBezTo>
                      <a:cubicBezTo>
                        <a:pt x="0" y="57"/>
                        <a:pt x="0" y="59"/>
                        <a:pt x="22" y="66"/>
                      </a:cubicBezTo>
                      <a:cubicBezTo>
                        <a:pt x="29" y="72"/>
                        <a:pt x="37" y="69"/>
                        <a:pt x="46" y="67"/>
                      </a:cubicBezTo>
                      <a:cubicBezTo>
                        <a:pt x="43" y="58"/>
                        <a:pt x="22" y="57"/>
                        <a:pt x="14" y="52"/>
                      </a:cubicBezTo>
                      <a:cubicBezTo>
                        <a:pt x="8" y="14"/>
                        <a:pt x="40" y="23"/>
                        <a:pt x="67" y="18"/>
                      </a:cubicBezTo>
                      <a:cubicBezTo>
                        <a:pt x="71" y="11"/>
                        <a:pt x="81" y="2"/>
                        <a:pt x="67" y="0"/>
                      </a:cubicBezTo>
                      <a:close/>
                    </a:path>
                  </a:pathLst>
                </a:custGeom>
                <a:solidFill>
                  <a:srgbClr val="FF99CC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8" name="Freeform 272"/>
                <p:cNvSpPr>
                  <a:spLocks/>
                </p:cNvSpPr>
                <p:nvPr/>
              </p:nvSpPr>
              <p:spPr bwMode="auto">
                <a:xfrm>
                  <a:off x="1155" y="1922"/>
                  <a:ext cx="258" cy="124"/>
                </a:xfrm>
                <a:custGeom>
                  <a:avLst/>
                  <a:gdLst/>
                  <a:ahLst/>
                  <a:cxnLst>
                    <a:cxn ang="0">
                      <a:pos x="258" y="51"/>
                    </a:cxn>
                    <a:cxn ang="0">
                      <a:pos x="240" y="36"/>
                    </a:cxn>
                    <a:cxn ang="0">
                      <a:pos x="222" y="24"/>
                    </a:cxn>
                    <a:cxn ang="0">
                      <a:pos x="207" y="33"/>
                    </a:cxn>
                    <a:cxn ang="0">
                      <a:pos x="183" y="33"/>
                    </a:cxn>
                    <a:cxn ang="0">
                      <a:pos x="161" y="40"/>
                    </a:cxn>
                    <a:cxn ang="0">
                      <a:pos x="123" y="21"/>
                    </a:cxn>
                    <a:cxn ang="0">
                      <a:pos x="99" y="15"/>
                    </a:cxn>
                    <a:cxn ang="0">
                      <a:pos x="36" y="21"/>
                    </a:cxn>
                    <a:cxn ang="0">
                      <a:pos x="20" y="34"/>
                    </a:cxn>
                    <a:cxn ang="0">
                      <a:pos x="11" y="46"/>
                    </a:cxn>
                    <a:cxn ang="0">
                      <a:pos x="12" y="79"/>
                    </a:cxn>
                    <a:cxn ang="0">
                      <a:pos x="24" y="105"/>
                    </a:cxn>
                    <a:cxn ang="0">
                      <a:pos x="68" y="114"/>
                    </a:cxn>
                    <a:cxn ang="0">
                      <a:pos x="56" y="103"/>
                    </a:cxn>
                    <a:cxn ang="0">
                      <a:pos x="116" y="103"/>
                    </a:cxn>
                    <a:cxn ang="0">
                      <a:pos x="149" y="99"/>
                    </a:cxn>
                    <a:cxn ang="0">
                      <a:pos x="168" y="109"/>
                    </a:cxn>
                    <a:cxn ang="0">
                      <a:pos x="179" y="112"/>
                    </a:cxn>
                    <a:cxn ang="0">
                      <a:pos x="174" y="96"/>
                    </a:cxn>
                    <a:cxn ang="0">
                      <a:pos x="198" y="66"/>
                    </a:cxn>
                    <a:cxn ang="0">
                      <a:pos x="236" y="63"/>
                    </a:cxn>
                    <a:cxn ang="0">
                      <a:pos x="258" y="51"/>
                    </a:cxn>
                  </a:cxnLst>
                  <a:rect l="0" t="0" r="r" b="b"/>
                  <a:pathLst>
                    <a:path w="258" h="124">
                      <a:moveTo>
                        <a:pt x="258" y="51"/>
                      </a:moveTo>
                      <a:cubicBezTo>
                        <a:pt x="245" y="48"/>
                        <a:pt x="250" y="42"/>
                        <a:pt x="240" y="36"/>
                      </a:cubicBezTo>
                      <a:cubicBezTo>
                        <a:pt x="238" y="27"/>
                        <a:pt x="230" y="25"/>
                        <a:pt x="222" y="24"/>
                      </a:cubicBezTo>
                      <a:cubicBezTo>
                        <a:pt x="211" y="26"/>
                        <a:pt x="215" y="27"/>
                        <a:pt x="207" y="33"/>
                      </a:cubicBezTo>
                      <a:cubicBezTo>
                        <a:pt x="199" y="30"/>
                        <a:pt x="192" y="34"/>
                        <a:pt x="183" y="33"/>
                      </a:cubicBezTo>
                      <a:cubicBezTo>
                        <a:pt x="177" y="38"/>
                        <a:pt x="169" y="39"/>
                        <a:pt x="161" y="40"/>
                      </a:cubicBezTo>
                      <a:cubicBezTo>
                        <a:pt x="146" y="38"/>
                        <a:pt x="137" y="24"/>
                        <a:pt x="123" y="21"/>
                      </a:cubicBezTo>
                      <a:cubicBezTo>
                        <a:pt x="116" y="17"/>
                        <a:pt x="107" y="16"/>
                        <a:pt x="99" y="15"/>
                      </a:cubicBezTo>
                      <a:cubicBezTo>
                        <a:pt x="79" y="0"/>
                        <a:pt x="54" y="10"/>
                        <a:pt x="36" y="21"/>
                      </a:cubicBezTo>
                      <a:cubicBezTo>
                        <a:pt x="32" y="27"/>
                        <a:pt x="26" y="30"/>
                        <a:pt x="20" y="34"/>
                      </a:cubicBezTo>
                      <a:cubicBezTo>
                        <a:pt x="17" y="39"/>
                        <a:pt x="16" y="42"/>
                        <a:pt x="11" y="46"/>
                      </a:cubicBezTo>
                      <a:cubicBezTo>
                        <a:pt x="5" y="56"/>
                        <a:pt x="0" y="70"/>
                        <a:pt x="12" y="79"/>
                      </a:cubicBezTo>
                      <a:cubicBezTo>
                        <a:pt x="18" y="94"/>
                        <a:pt x="11" y="95"/>
                        <a:pt x="24" y="105"/>
                      </a:cubicBezTo>
                      <a:cubicBezTo>
                        <a:pt x="29" y="124"/>
                        <a:pt x="51" y="114"/>
                        <a:pt x="68" y="114"/>
                      </a:cubicBezTo>
                      <a:cubicBezTo>
                        <a:pt x="76" y="101"/>
                        <a:pt x="59" y="116"/>
                        <a:pt x="56" y="103"/>
                      </a:cubicBezTo>
                      <a:cubicBezTo>
                        <a:pt x="73" y="90"/>
                        <a:pt x="96" y="100"/>
                        <a:pt x="116" y="103"/>
                      </a:cubicBezTo>
                      <a:cubicBezTo>
                        <a:pt x="127" y="102"/>
                        <a:pt x="138" y="101"/>
                        <a:pt x="149" y="99"/>
                      </a:cubicBezTo>
                      <a:cubicBezTo>
                        <a:pt x="161" y="93"/>
                        <a:pt x="159" y="103"/>
                        <a:pt x="168" y="109"/>
                      </a:cubicBezTo>
                      <a:cubicBezTo>
                        <a:pt x="170" y="112"/>
                        <a:pt x="173" y="121"/>
                        <a:pt x="179" y="112"/>
                      </a:cubicBezTo>
                      <a:cubicBezTo>
                        <a:pt x="180" y="110"/>
                        <a:pt x="175" y="98"/>
                        <a:pt x="174" y="96"/>
                      </a:cubicBezTo>
                      <a:cubicBezTo>
                        <a:pt x="177" y="62"/>
                        <a:pt x="171" y="70"/>
                        <a:pt x="198" y="66"/>
                      </a:cubicBezTo>
                      <a:cubicBezTo>
                        <a:pt x="212" y="67"/>
                        <a:pt x="223" y="65"/>
                        <a:pt x="236" y="63"/>
                      </a:cubicBezTo>
                      <a:cubicBezTo>
                        <a:pt x="240" y="62"/>
                        <a:pt x="258" y="48"/>
                        <a:pt x="258" y="5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69" name="Group 273"/>
                <p:cNvGrpSpPr>
                  <a:grpSpLocks/>
                </p:cNvGrpSpPr>
                <p:nvPr/>
              </p:nvGrpSpPr>
              <p:grpSpPr bwMode="auto">
                <a:xfrm>
                  <a:off x="1104" y="1920"/>
                  <a:ext cx="323" cy="164"/>
                  <a:chOff x="1104" y="1920"/>
                  <a:chExt cx="323" cy="164"/>
                </a:xfrm>
              </p:grpSpPr>
              <p:sp>
                <p:nvSpPr>
                  <p:cNvPr id="70" name="Freeform 274"/>
                  <p:cNvSpPr>
                    <a:spLocks/>
                  </p:cNvSpPr>
                  <p:nvPr/>
                </p:nvSpPr>
                <p:spPr bwMode="auto">
                  <a:xfrm>
                    <a:off x="1328" y="1920"/>
                    <a:ext cx="45" cy="39"/>
                  </a:xfrm>
                  <a:custGeom>
                    <a:avLst/>
                    <a:gdLst/>
                    <a:ahLst/>
                    <a:cxnLst>
                      <a:cxn ang="0">
                        <a:pos x="37" y="37"/>
                      </a:cxn>
                      <a:cxn ang="0">
                        <a:pos x="38" y="36"/>
                      </a:cxn>
                      <a:cxn ang="0">
                        <a:pos x="39" y="35"/>
                      </a:cxn>
                      <a:cxn ang="0">
                        <a:pos x="39" y="34"/>
                      </a:cxn>
                      <a:cxn ang="0">
                        <a:pos x="40" y="33"/>
                      </a:cxn>
                      <a:cxn ang="0">
                        <a:pos x="40" y="32"/>
                      </a:cxn>
                      <a:cxn ang="0">
                        <a:pos x="41" y="31"/>
                      </a:cxn>
                      <a:cxn ang="0">
                        <a:pos x="42" y="30"/>
                      </a:cxn>
                      <a:cxn ang="0">
                        <a:pos x="42" y="29"/>
                      </a:cxn>
                      <a:cxn ang="0">
                        <a:pos x="42" y="28"/>
                      </a:cxn>
                      <a:cxn ang="0">
                        <a:pos x="43" y="27"/>
                      </a:cxn>
                      <a:cxn ang="0">
                        <a:pos x="43" y="26"/>
                      </a:cxn>
                      <a:cxn ang="0">
                        <a:pos x="43" y="25"/>
                      </a:cxn>
                      <a:cxn ang="0">
                        <a:pos x="43" y="24"/>
                      </a:cxn>
                      <a:cxn ang="0">
                        <a:pos x="43" y="23"/>
                      </a:cxn>
                      <a:cxn ang="0">
                        <a:pos x="44" y="22"/>
                      </a:cxn>
                      <a:cxn ang="0">
                        <a:pos x="43" y="18"/>
                      </a:cxn>
                      <a:cxn ang="0">
                        <a:pos x="43" y="16"/>
                      </a:cxn>
                      <a:cxn ang="0">
                        <a:pos x="42" y="14"/>
                      </a:cxn>
                      <a:cxn ang="0">
                        <a:pos x="41" y="12"/>
                      </a:cxn>
                      <a:cxn ang="0">
                        <a:pos x="40" y="10"/>
                      </a:cxn>
                      <a:cxn ang="0">
                        <a:pos x="39" y="9"/>
                      </a:cxn>
                      <a:cxn ang="0">
                        <a:pos x="38" y="7"/>
                      </a:cxn>
                      <a:cxn ang="0">
                        <a:pos x="36" y="6"/>
                      </a:cxn>
                      <a:cxn ang="0">
                        <a:pos x="34" y="4"/>
                      </a:cxn>
                      <a:cxn ang="0">
                        <a:pos x="33" y="3"/>
                      </a:cxn>
                      <a:cxn ang="0">
                        <a:pos x="31" y="2"/>
                      </a:cxn>
                      <a:cxn ang="0">
                        <a:pos x="29" y="1"/>
                      </a:cxn>
                      <a:cxn ang="0">
                        <a:pos x="27" y="0"/>
                      </a:cxn>
                      <a:cxn ang="0">
                        <a:pos x="25" y="0"/>
                      </a:cxn>
                      <a:cxn ang="0">
                        <a:pos x="22" y="0"/>
                      </a:cxn>
                      <a:cxn ang="0">
                        <a:pos x="19" y="0"/>
                      </a:cxn>
                      <a:cxn ang="0">
                        <a:pos x="17" y="0"/>
                      </a:cxn>
                      <a:cxn ang="0">
                        <a:pos x="15" y="1"/>
                      </a:cxn>
                      <a:cxn ang="0">
                        <a:pos x="13" y="2"/>
                      </a:cxn>
                      <a:cxn ang="0">
                        <a:pos x="11" y="2"/>
                      </a:cxn>
                      <a:cxn ang="0">
                        <a:pos x="9" y="4"/>
                      </a:cxn>
                      <a:cxn ang="0">
                        <a:pos x="8" y="5"/>
                      </a:cxn>
                      <a:cxn ang="0">
                        <a:pos x="6" y="6"/>
                      </a:cxn>
                      <a:cxn ang="0">
                        <a:pos x="5" y="8"/>
                      </a:cxn>
                      <a:cxn ang="0">
                        <a:pos x="4" y="10"/>
                      </a:cxn>
                      <a:cxn ang="0">
                        <a:pos x="2" y="11"/>
                      </a:cxn>
                      <a:cxn ang="0">
                        <a:pos x="2" y="13"/>
                      </a:cxn>
                      <a:cxn ang="0">
                        <a:pos x="1" y="15"/>
                      </a:cxn>
                      <a:cxn ang="0">
                        <a:pos x="0" y="18"/>
                      </a:cxn>
                      <a:cxn ang="0">
                        <a:pos x="0" y="20"/>
                      </a:cxn>
                      <a:cxn ang="0">
                        <a:pos x="0" y="22"/>
                      </a:cxn>
                      <a:cxn ang="0">
                        <a:pos x="0" y="24"/>
                      </a:cxn>
                      <a:cxn ang="0">
                        <a:pos x="0" y="24"/>
                      </a:cxn>
                      <a:cxn ang="0">
                        <a:pos x="0" y="26"/>
                      </a:cxn>
                      <a:cxn ang="0">
                        <a:pos x="0" y="27"/>
                      </a:cxn>
                      <a:cxn ang="0">
                        <a:pos x="1" y="28"/>
                      </a:cxn>
                      <a:cxn ang="0">
                        <a:pos x="1" y="29"/>
                      </a:cxn>
                      <a:cxn ang="0">
                        <a:pos x="1" y="30"/>
                      </a:cxn>
                      <a:cxn ang="0">
                        <a:pos x="2" y="31"/>
                      </a:cxn>
                      <a:cxn ang="0">
                        <a:pos x="2" y="32"/>
                      </a:cxn>
                      <a:cxn ang="0">
                        <a:pos x="3" y="33"/>
                      </a:cxn>
                      <a:cxn ang="0">
                        <a:pos x="3" y="34"/>
                      </a:cxn>
                      <a:cxn ang="0">
                        <a:pos x="4" y="34"/>
                      </a:cxn>
                      <a:cxn ang="0">
                        <a:pos x="4" y="35"/>
                      </a:cxn>
                      <a:cxn ang="0">
                        <a:pos x="5" y="36"/>
                      </a:cxn>
                      <a:cxn ang="0">
                        <a:pos x="6" y="37"/>
                      </a:cxn>
                    </a:cxnLst>
                    <a:rect l="0" t="0" r="r" b="b"/>
                    <a:pathLst>
                      <a:path w="45" h="39">
                        <a:moveTo>
                          <a:pt x="37" y="38"/>
                        </a:moveTo>
                        <a:lnTo>
                          <a:pt x="37" y="37"/>
                        </a:lnTo>
                        <a:lnTo>
                          <a:pt x="38" y="36"/>
                        </a:lnTo>
                        <a:lnTo>
                          <a:pt x="38" y="36"/>
                        </a:lnTo>
                        <a:lnTo>
                          <a:pt x="38" y="35"/>
                        </a:lnTo>
                        <a:lnTo>
                          <a:pt x="39" y="35"/>
                        </a:lnTo>
                        <a:lnTo>
                          <a:pt x="39" y="34"/>
                        </a:lnTo>
                        <a:lnTo>
                          <a:pt x="39" y="34"/>
                        </a:lnTo>
                        <a:lnTo>
                          <a:pt x="40" y="34"/>
                        </a:lnTo>
                        <a:lnTo>
                          <a:pt x="40" y="33"/>
                        </a:lnTo>
                        <a:lnTo>
                          <a:pt x="40" y="33"/>
                        </a:lnTo>
                        <a:lnTo>
                          <a:pt x="40" y="32"/>
                        </a:lnTo>
                        <a:lnTo>
                          <a:pt x="41" y="32"/>
                        </a:lnTo>
                        <a:lnTo>
                          <a:pt x="41" y="31"/>
                        </a:lnTo>
                        <a:lnTo>
                          <a:pt x="41" y="31"/>
                        </a:lnTo>
                        <a:lnTo>
                          <a:pt x="42" y="30"/>
                        </a:lnTo>
                        <a:lnTo>
                          <a:pt x="42" y="30"/>
                        </a:lnTo>
                        <a:lnTo>
                          <a:pt x="42" y="29"/>
                        </a:lnTo>
                        <a:lnTo>
                          <a:pt x="42" y="29"/>
                        </a:lnTo>
                        <a:lnTo>
                          <a:pt x="42" y="28"/>
                        </a:lnTo>
                        <a:lnTo>
                          <a:pt x="42" y="28"/>
                        </a:lnTo>
                        <a:lnTo>
                          <a:pt x="43" y="27"/>
                        </a:lnTo>
                        <a:lnTo>
                          <a:pt x="43" y="27"/>
                        </a:lnTo>
                        <a:lnTo>
                          <a:pt x="43" y="26"/>
                        </a:lnTo>
                        <a:lnTo>
                          <a:pt x="43" y="26"/>
                        </a:lnTo>
                        <a:lnTo>
                          <a:pt x="43" y="25"/>
                        </a:lnTo>
                        <a:lnTo>
                          <a:pt x="43" y="24"/>
                        </a:lnTo>
                        <a:lnTo>
                          <a:pt x="43" y="24"/>
                        </a:lnTo>
                        <a:lnTo>
                          <a:pt x="43" y="24"/>
                        </a:lnTo>
                        <a:lnTo>
                          <a:pt x="43" y="23"/>
                        </a:lnTo>
                        <a:lnTo>
                          <a:pt x="43" y="22"/>
                        </a:lnTo>
                        <a:lnTo>
                          <a:pt x="44" y="22"/>
                        </a:lnTo>
                        <a:lnTo>
                          <a:pt x="43" y="20"/>
                        </a:lnTo>
                        <a:lnTo>
                          <a:pt x="43" y="18"/>
                        </a:lnTo>
                        <a:lnTo>
                          <a:pt x="43" y="18"/>
                        </a:lnTo>
                        <a:lnTo>
                          <a:pt x="43" y="16"/>
                        </a:lnTo>
                        <a:lnTo>
                          <a:pt x="42" y="15"/>
                        </a:lnTo>
                        <a:lnTo>
                          <a:pt x="42" y="14"/>
                        </a:lnTo>
                        <a:lnTo>
                          <a:pt x="42" y="13"/>
                        </a:lnTo>
                        <a:lnTo>
                          <a:pt x="41" y="12"/>
                        </a:lnTo>
                        <a:lnTo>
                          <a:pt x="41" y="11"/>
                        </a:lnTo>
                        <a:lnTo>
                          <a:pt x="40" y="10"/>
                        </a:lnTo>
                        <a:lnTo>
                          <a:pt x="40" y="10"/>
                        </a:lnTo>
                        <a:lnTo>
                          <a:pt x="39" y="9"/>
                        </a:lnTo>
                        <a:lnTo>
                          <a:pt x="38" y="8"/>
                        </a:lnTo>
                        <a:lnTo>
                          <a:pt x="38" y="7"/>
                        </a:lnTo>
                        <a:lnTo>
                          <a:pt x="37" y="6"/>
                        </a:lnTo>
                        <a:lnTo>
                          <a:pt x="36" y="6"/>
                        </a:lnTo>
                        <a:lnTo>
                          <a:pt x="35" y="5"/>
                        </a:lnTo>
                        <a:lnTo>
                          <a:pt x="34" y="4"/>
                        </a:lnTo>
                        <a:lnTo>
                          <a:pt x="34" y="4"/>
                        </a:lnTo>
                        <a:lnTo>
                          <a:pt x="33" y="3"/>
                        </a:lnTo>
                        <a:lnTo>
                          <a:pt x="32" y="2"/>
                        </a:lnTo>
                        <a:lnTo>
                          <a:pt x="31" y="2"/>
                        </a:lnTo>
                        <a:lnTo>
                          <a:pt x="30" y="2"/>
                        </a:lnTo>
                        <a:lnTo>
                          <a:pt x="29" y="1"/>
                        </a:lnTo>
                        <a:lnTo>
                          <a:pt x="28" y="1"/>
                        </a:lnTo>
                        <a:lnTo>
                          <a:pt x="27" y="0"/>
                        </a:lnTo>
                        <a:lnTo>
                          <a:pt x="26" y="0"/>
                        </a:lnTo>
                        <a:lnTo>
                          <a:pt x="25" y="0"/>
                        </a:lnTo>
                        <a:lnTo>
                          <a:pt x="24" y="0"/>
                        </a:lnTo>
                        <a:lnTo>
                          <a:pt x="22" y="0"/>
                        </a:lnTo>
                        <a:lnTo>
                          <a:pt x="22" y="0"/>
                        </a:lnTo>
                        <a:lnTo>
                          <a:pt x="19" y="0"/>
                        </a:lnTo>
                        <a:lnTo>
                          <a:pt x="18" y="0"/>
                        </a:lnTo>
                        <a:lnTo>
                          <a:pt x="17" y="0"/>
                        </a:lnTo>
                        <a:lnTo>
                          <a:pt x="16" y="0"/>
                        </a:lnTo>
                        <a:lnTo>
                          <a:pt x="15" y="1"/>
                        </a:lnTo>
                        <a:lnTo>
                          <a:pt x="14" y="1"/>
                        </a:lnTo>
                        <a:lnTo>
                          <a:pt x="13" y="2"/>
                        </a:lnTo>
                        <a:lnTo>
                          <a:pt x="12" y="2"/>
                        </a:lnTo>
                        <a:lnTo>
                          <a:pt x="11" y="2"/>
                        </a:lnTo>
                        <a:lnTo>
                          <a:pt x="10" y="3"/>
                        </a:lnTo>
                        <a:lnTo>
                          <a:pt x="9" y="4"/>
                        </a:lnTo>
                        <a:lnTo>
                          <a:pt x="8" y="4"/>
                        </a:lnTo>
                        <a:lnTo>
                          <a:pt x="8" y="5"/>
                        </a:lnTo>
                        <a:lnTo>
                          <a:pt x="7" y="6"/>
                        </a:lnTo>
                        <a:lnTo>
                          <a:pt x="6" y="6"/>
                        </a:lnTo>
                        <a:lnTo>
                          <a:pt x="5" y="7"/>
                        </a:lnTo>
                        <a:lnTo>
                          <a:pt x="5" y="8"/>
                        </a:lnTo>
                        <a:lnTo>
                          <a:pt x="4" y="9"/>
                        </a:lnTo>
                        <a:lnTo>
                          <a:pt x="4" y="10"/>
                        </a:lnTo>
                        <a:lnTo>
                          <a:pt x="3" y="10"/>
                        </a:lnTo>
                        <a:lnTo>
                          <a:pt x="2" y="11"/>
                        </a:lnTo>
                        <a:lnTo>
                          <a:pt x="2" y="12"/>
                        </a:lnTo>
                        <a:lnTo>
                          <a:pt x="2" y="13"/>
                        </a:lnTo>
                        <a:lnTo>
                          <a:pt x="1" y="14"/>
                        </a:lnTo>
                        <a:lnTo>
                          <a:pt x="1" y="15"/>
                        </a:lnTo>
                        <a:lnTo>
                          <a:pt x="0" y="16"/>
                        </a:lnTo>
                        <a:lnTo>
                          <a:pt x="0" y="18"/>
                        </a:lnTo>
                        <a:lnTo>
                          <a:pt x="0" y="18"/>
                        </a:lnTo>
                        <a:lnTo>
                          <a:pt x="0" y="20"/>
                        </a:lnTo>
                        <a:lnTo>
                          <a:pt x="0" y="21"/>
                        </a:lnTo>
                        <a:lnTo>
                          <a:pt x="0" y="22"/>
                        </a:lnTo>
                        <a:lnTo>
                          <a:pt x="0" y="23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lnTo>
                          <a:pt x="0" y="25"/>
                        </a:lnTo>
                        <a:lnTo>
                          <a:pt x="0" y="26"/>
                        </a:lnTo>
                        <a:lnTo>
                          <a:pt x="0" y="26"/>
                        </a:lnTo>
                        <a:lnTo>
                          <a:pt x="0" y="27"/>
                        </a:lnTo>
                        <a:lnTo>
                          <a:pt x="0" y="27"/>
                        </a:lnTo>
                        <a:lnTo>
                          <a:pt x="1" y="28"/>
                        </a:lnTo>
                        <a:lnTo>
                          <a:pt x="1" y="28"/>
                        </a:lnTo>
                        <a:lnTo>
                          <a:pt x="1" y="29"/>
                        </a:lnTo>
                        <a:lnTo>
                          <a:pt x="1" y="29"/>
                        </a:lnTo>
                        <a:lnTo>
                          <a:pt x="1" y="30"/>
                        </a:lnTo>
                        <a:lnTo>
                          <a:pt x="2" y="30"/>
                        </a:lnTo>
                        <a:lnTo>
                          <a:pt x="2" y="31"/>
                        </a:lnTo>
                        <a:lnTo>
                          <a:pt x="2" y="31"/>
                        </a:lnTo>
                        <a:lnTo>
                          <a:pt x="2" y="32"/>
                        </a:lnTo>
                        <a:lnTo>
                          <a:pt x="2" y="32"/>
                        </a:lnTo>
                        <a:lnTo>
                          <a:pt x="3" y="33"/>
                        </a:lnTo>
                        <a:lnTo>
                          <a:pt x="3" y="33"/>
                        </a:lnTo>
                        <a:lnTo>
                          <a:pt x="3" y="34"/>
                        </a:lnTo>
                        <a:lnTo>
                          <a:pt x="4" y="34"/>
                        </a:lnTo>
                        <a:lnTo>
                          <a:pt x="4" y="34"/>
                        </a:lnTo>
                        <a:lnTo>
                          <a:pt x="4" y="35"/>
                        </a:lnTo>
                        <a:lnTo>
                          <a:pt x="4" y="35"/>
                        </a:lnTo>
                        <a:lnTo>
                          <a:pt x="5" y="36"/>
                        </a:lnTo>
                        <a:lnTo>
                          <a:pt x="5" y="36"/>
                        </a:lnTo>
                        <a:lnTo>
                          <a:pt x="6" y="37"/>
                        </a:lnTo>
                        <a:lnTo>
                          <a:pt x="6" y="37"/>
                        </a:lnTo>
                        <a:lnTo>
                          <a:pt x="6" y="38"/>
                        </a:lnTo>
                      </a:path>
                    </a:pathLst>
                  </a:custGeom>
                  <a:solidFill>
                    <a:srgbClr val="FFCCCC"/>
                  </a:solidFill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71" name="Freeform 275"/>
                  <p:cNvSpPr>
                    <a:spLocks/>
                  </p:cNvSpPr>
                  <p:nvPr/>
                </p:nvSpPr>
                <p:spPr bwMode="auto">
                  <a:xfrm>
                    <a:off x="1371" y="1942"/>
                    <a:ext cx="32" cy="2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" y="0"/>
                      </a:cxn>
                      <a:cxn ang="0">
                        <a:pos x="4" y="0"/>
                      </a:cxn>
                      <a:cxn ang="0">
                        <a:pos x="5" y="0"/>
                      </a:cxn>
                      <a:cxn ang="0">
                        <a:pos x="6" y="1"/>
                      </a:cxn>
                      <a:cxn ang="0">
                        <a:pos x="7" y="1"/>
                      </a:cxn>
                      <a:cxn ang="0">
                        <a:pos x="9" y="1"/>
                      </a:cxn>
                      <a:cxn ang="0">
                        <a:pos x="10" y="2"/>
                      </a:cxn>
                      <a:cxn ang="0">
                        <a:pos x="11" y="2"/>
                      </a:cxn>
                      <a:cxn ang="0">
                        <a:pos x="12" y="3"/>
                      </a:cxn>
                      <a:cxn ang="0">
                        <a:pos x="13" y="3"/>
                      </a:cxn>
                      <a:cxn ang="0">
                        <a:pos x="14" y="4"/>
                      </a:cxn>
                      <a:cxn ang="0">
                        <a:pos x="15" y="4"/>
                      </a:cxn>
                      <a:cxn ang="0">
                        <a:pos x="17" y="5"/>
                      </a:cxn>
                      <a:cxn ang="0">
                        <a:pos x="17" y="6"/>
                      </a:cxn>
                      <a:cxn ang="0">
                        <a:pos x="19" y="6"/>
                      </a:cxn>
                      <a:cxn ang="0">
                        <a:pos x="19" y="7"/>
                      </a:cxn>
                      <a:cxn ang="0">
                        <a:pos x="21" y="8"/>
                      </a:cxn>
                      <a:cxn ang="0">
                        <a:pos x="21" y="8"/>
                      </a:cxn>
                      <a:cxn ang="0">
                        <a:pos x="23" y="9"/>
                      </a:cxn>
                      <a:cxn ang="0">
                        <a:pos x="23" y="10"/>
                      </a:cxn>
                      <a:cxn ang="0">
                        <a:pos x="24" y="11"/>
                      </a:cxn>
                      <a:cxn ang="0">
                        <a:pos x="25" y="12"/>
                      </a:cxn>
                      <a:cxn ang="0">
                        <a:pos x="26" y="13"/>
                      </a:cxn>
                      <a:cxn ang="0">
                        <a:pos x="27" y="14"/>
                      </a:cxn>
                      <a:cxn ang="0">
                        <a:pos x="27" y="15"/>
                      </a:cxn>
                      <a:cxn ang="0">
                        <a:pos x="28" y="16"/>
                      </a:cxn>
                      <a:cxn ang="0">
                        <a:pos x="29" y="17"/>
                      </a:cxn>
                      <a:cxn ang="0">
                        <a:pos x="29" y="18"/>
                      </a:cxn>
                      <a:cxn ang="0">
                        <a:pos x="30" y="19"/>
                      </a:cxn>
                      <a:cxn ang="0">
                        <a:pos x="31" y="20"/>
                      </a:cxn>
                      <a:cxn ang="0">
                        <a:pos x="31" y="21"/>
                      </a:cxn>
                    </a:cxnLst>
                    <a:rect l="0" t="0" r="r" b="b"/>
                    <a:pathLst>
                      <a:path w="32" h="22">
                        <a:moveTo>
                          <a:pt x="0" y="0"/>
                        </a:move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  <a:lnTo>
                          <a:pt x="6" y="1"/>
                        </a:lnTo>
                        <a:lnTo>
                          <a:pt x="7" y="1"/>
                        </a:lnTo>
                        <a:lnTo>
                          <a:pt x="9" y="1"/>
                        </a:lnTo>
                        <a:lnTo>
                          <a:pt x="10" y="2"/>
                        </a:lnTo>
                        <a:lnTo>
                          <a:pt x="11" y="2"/>
                        </a:lnTo>
                        <a:lnTo>
                          <a:pt x="12" y="3"/>
                        </a:lnTo>
                        <a:lnTo>
                          <a:pt x="13" y="3"/>
                        </a:lnTo>
                        <a:lnTo>
                          <a:pt x="14" y="4"/>
                        </a:lnTo>
                        <a:lnTo>
                          <a:pt x="15" y="4"/>
                        </a:lnTo>
                        <a:lnTo>
                          <a:pt x="17" y="5"/>
                        </a:lnTo>
                        <a:lnTo>
                          <a:pt x="17" y="6"/>
                        </a:lnTo>
                        <a:lnTo>
                          <a:pt x="19" y="6"/>
                        </a:lnTo>
                        <a:lnTo>
                          <a:pt x="19" y="7"/>
                        </a:lnTo>
                        <a:lnTo>
                          <a:pt x="21" y="8"/>
                        </a:lnTo>
                        <a:lnTo>
                          <a:pt x="21" y="8"/>
                        </a:lnTo>
                        <a:lnTo>
                          <a:pt x="23" y="9"/>
                        </a:lnTo>
                        <a:lnTo>
                          <a:pt x="23" y="10"/>
                        </a:lnTo>
                        <a:lnTo>
                          <a:pt x="24" y="11"/>
                        </a:lnTo>
                        <a:lnTo>
                          <a:pt x="25" y="12"/>
                        </a:lnTo>
                        <a:lnTo>
                          <a:pt x="26" y="13"/>
                        </a:lnTo>
                        <a:lnTo>
                          <a:pt x="27" y="14"/>
                        </a:lnTo>
                        <a:lnTo>
                          <a:pt x="27" y="15"/>
                        </a:lnTo>
                        <a:lnTo>
                          <a:pt x="28" y="16"/>
                        </a:lnTo>
                        <a:lnTo>
                          <a:pt x="29" y="17"/>
                        </a:lnTo>
                        <a:lnTo>
                          <a:pt x="29" y="18"/>
                        </a:lnTo>
                        <a:lnTo>
                          <a:pt x="30" y="19"/>
                        </a:lnTo>
                        <a:lnTo>
                          <a:pt x="31" y="20"/>
                        </a:lnTo>
                        <a:lnTo>
                          <a:pt x="31" y="21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72" name="Freeform 276"/>
                  <p:cNvSpPr>
                    <a:spLocks/>
                  </p:cNvSpPr>
                  <p:nvPr/>
                </p:nvSpPr>
                <p:spPr bwMode="auto">
                  <a:xfrm>
                    <a:off x="1402" y="1963"/>
                    <a:ext cx="20" cy="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3" y="2"/>
                      </a:cxn>
                      <a:cxn ang="0">
                        <a:pos x="3" y="2"/>
                      </a:cxn>
                      <a:cxn ang="0">
                        <a:pos x="4" y="2"/>
                      </a:cxn>
                      <a:cxn ang="0">
                        <a:pos x="4" y="3"/>
                      </a:cxn>
                      <a:cxn ang="0">
                        <a:pos x="5" y="3"/>
                      </a:cxn>
                      <a:cxn ang="0">
                        <a:pos x="5" y="3"/>
                      </a:cxn>
                      <a:cxn ang="0">
                        <a:pos x="6" y="3"/>
                      </a:cxn>
                      <a:cxn ang="0">
                        <a:pos x="6" y="3"/>
                      </a:cxn>
                      <a:cxn ang="0">
                        <a:pos x="7" y="4"/>
                      </a:cxn>
                      <a:cxn ang="0">
                        <a:pos x="8" y="4"/>
                      </a:cxn>
                      <a:cxn ang="0">
                        <a:pos x="8" y="4"/>
                      </a:cxn>
                      <a:cxn ang="0">
                        <a:pos x="9" y="5"/>
                      </a:cxn>
                      <a:cxn ang="0">
                        <a:pos x="9" y="5"/>
                      </a:cxn>
                      <a:cxn ang="0">
                        <a:pos x="10" y="5"/>
                      </a:cxn>
                      <a:cxn ang="0">
                        <a:pos x="10" y="5"/>
                      </a:cxn>
                      <a:cxn ang="0">
                        <a:pos x="11" y="5"/>
                      </a:cxn>
                      <a:cxn ang="0">
                        <a:pos x="12" y="5"/>
                      </a:cxn>
                      <a:cxn ang="0">
                        <a:pos x="12" y="5"/>
                      </a:cxn>
                      <a:cxn ang="0">
                        <a:pos x="13" y="5"/>
                      </a:cxn>
                      <a:cxn ang="0">
                        <a:pos x="14" y="6"/>
                      </a:cxn>
                      <a:cxn ang="0">
                        <a:pos x="14" y="6"/>
                      </a:cxn>
                      <a:cxn ang="0">
                        <a:pos x="15" y="6"/>
                      </a:cxn>
                      <a:cxn ang="0">
                        <a:pos x="16" y="6"/>
                      </a:cxn>
                      <a:cxn ang="0">
                        <a:pos x="16" y="6"/>
                      </a:cxn>
                      <a:cxn ang="0">
                        <a:pos x="17" y="6"/>
                      </a:cxn>
                      <a:cxn ang="0">
                        <a:pos x="18" y="6"/>
                      </a:cxn>
                      <a:cxn ang="0">
                        <a:pos x="18" y="6"/>
                      </a:cxn>
                      <a:cxn ang="0">
                        <a:pos x="18" y="6"/>
                      </a:cxn>
                      <a:cxn ang="0">
                        <a:pos x="18" y="6"/>
                      </a:cxn>
                      <a:cxn ang="0">
                        <a:pos x="18" y="6"/>
                      </a:cxn>
                      <a:cxn ang="0">
                        <a:pos x="18" y="6"/>
                      </a:cxn>
                      <a:cxn ang="0">
                        <a:pos x="18" y="6"/>
                      </a:cxn>
                      <a:cxn ang="0">
                        <a:pos x="18" y="6"/>
                      </a:cxn>
                      <a:cxn ang="0">
                        <a:pos x="18" y="6"/>
                      </a:cxn>
                      <a:cxn ang="0">
                        <a:pos x="18" y="6"/>
                      </a:cxn>
                      <a:cxn ang="0">
                        <a:pos x="18" y="6"/>
                      </a:cxn>
                      <a:cxn ang="0">
                        <a:pos x="18" y="6"/>
                      </a:cxn>
                      <a:cxn ang="0">
                        <a:pos x="18" y="6"/>
                      </a:cxn>
                      <a:cxn ang="0">
                        <a:pos x="18" y="6"/>
                      </a:cxn>
                      <a:cxn ang="0">
                        <a:pos x="18" y="6"/>
                      </a:cxn>
                      <a:cxn ang="0">
                        <a:pos x="18" y="6"/>
                      </a:cxn>
                      <a:cxn ang="0">
                        <a:pos x="18" y="6"/>
                      </a:cxn>
                      <a:cxn ang="0">
                        <a:pos x="18" y="6"/>
                      </a:cxn>
                      <a:cxn ang="0">
                        <a:pos x="18" y="6"/>
                      </a:cxn>
                      <a:cxn ang="0">
                        <a:pos x="18" y="6"/>
                      </a:cxn>
                      <a:cxn ang="0">
                        <a:pos x="18" y="6"/>
                      </a:cxn>
                      <a:cxn ang="0">
                        <a:pos x="18" y="6"/>
                      </a:cxn>
                      <a:cxn ang="0">
                        <a:pos x="19" y="6"/>
                      </a:cxn>
                      <a:cxn ang="0">
                        <a:pos x="19" y="6"/>
                      </a:cxn>
                      <a:cxn ang="0">
                        <a:pos x="19" y="6"/>
                      </a:cxn>
                      <a:cxn ang="0">
                        <a:pos x="19" y="6"/>
                      </a:cxn>
                      <a:cxn ang="0">
                        <a:pos x="19" y="6"/>
                      </a:cxn>
                      <a:cxn ang="0">
                        <a:pos x="19" y="6"/>
                      </a:cxn>
                      <a:cxn ang="0">
                        <a:pos x="19" y="6"/>
                      </a:cxn>
                      <a:cxn ang="0">
                        <a:pos x="19" y="6"/>
                      </a:cxn>
                      <a:cxn ang="0">
                        <a:pos x="19" y="6"/>
                      </a:cxn>
                      <a:cxn ang="0">
                        <a:pos x="19" y="6"/>
                      </a:cxn>
                      <a:cxn ang="0">
                        <a:pos x="19" y="6"/>
                      </a:cxn>
                    </a:cxnLst>
                    <a:rect l="0" t="0" r="r" b="b"/>
                    <a:pathLst>
                      <a:path w="20" h="7">
                        <a:moveTo>
                          <a:pt x="0" y="0"/>
                        </a:moveTo>
                        <a:lnTo>
                          <a:pt x="1" y="0"/>
                        </a:lnTo>
                        <a:lnTo>
                          <a:pt x="1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3" y="2"/>
                        </a:lnTo>
                        <a:lnTo>
                          <a:pt x="3" y="2"/>
                        </a:lnTo>
                        <a:lnTo>
                          <a:pt x="4" y="2"/>
                        </a:lnTo>
                        <a:lnTo>
                          <a:pt x="4" y="3"/>
                        </a:lnTo>
                        <a:lnTo>
                          <a:pt x="5" y="3"/>
                        </a:lnTo>
                        <a:lnTo>
                          <a:pt x="5" y="3"/>
                        </a:lnTo>
                        <a:lnTo>
                          <a:pt x="6" y="3"/>
                        </a:lnTo>
                        <a:lnTo>
                          <a:pt x="6" y="3"/>
                        </a:lnTo>
                        <a:lnTo>
                          <a:pt x="7" y="4"/>
                        </a:lnTo>
                        <a:lnTo>
                          <a:pt x="8" y="4"/>
                        </a:lnTo>
                        <a:lnTo>
                          <a:pt x="8" y="4"/>
                        </a:lnTo>
                        <a:lnTo>
                          <a:pt x="9" y="5"/>
                        </a:lnTo>
                        <a:lnTo>
                          <a:pt x="9" y="5"/>
                        </a:lnTo>
                        <a:lnTo>
                          <a:pt x="10" y="5"/>
                        </a:lnTo>
                        <a:lnTo>
                          <a:pt x="10" y="5"/>
                        </a:lnTo>
                        <a:lnTo>
                          <a:pt x="11" y="5"/>
                        </a:lnTo>
                        <a:lnTo>
                          <a:pt x="12" y="5"/>
                        </a:lnTo>
                        <a:lnTo>
                          <a:pt x="12" y="5"/>
                        </a:lnTo>
                        <a:lnTo>
                          <a:pt x="13" y="5"/>
                        </a:lnTo>
                        <a:lnTo>
                          <a:pt x="14" y="6"/>
                        </a:lnTo>
                        <a:lnTo>
                          <a:pt x="14" y="6"/>
                        </a:lnTo>
                        <a:lnTo>
                          <a:pt x="15" y="6"/>
                        </a:lnTo>
                        <a:lnTo>
                          <a:pt x="16" y="6"/>
                        </a:lnTo>
                        <a:lnTo>
                          <a:pt x="16" y="6"/>
                        </a:lnTo>
                        <a:lnTo>
                          <a:pt x="17" y="6"/>
                        </a:lnTo>
                        <a:lnTo>
                          <a:pt x="18" y="6"/>
                        </a:lnTo>
                        <a:lnTo>
                          <a:pt x="18" y="6"/>
                        </a:lnTo>
                        <a:lnTo>
                          <a:pt x="18" y="6"/>
                        </a:lnTo>
                        <a:lnTo>
                          <a:pt x="18" y="6"/>
                        </a:lnTo>
                        <a:lnTo>
                          <a:pt x="18" y="6"/>
                        </a:lnTo>
                        <a:lnTo>
                          <a:pt x="18" y="6"/>
                        </a:lnTo>
                        <a:lnTo>
                          <a:pt x="18" y="6"/>
                        </a:lnTo>
                        <a:lnTo>
                          <a:pt x="18" y="6"/>
                        </a:lnTo>
                        <a:lnTo>
                          <a:pt x="18" y="6"/>
                        </a:lnTo>
                        <a:lnTo>
                          <a:pt x="18" y="6"/>
                        </a:lnTo>
                        <a:lnTo>
                          <a:pt x="18" y="6"/>
                        </a:lnTo>
                        <a:lnTo>
                          <a:pt x="18" y="6"/>
                        </a:lnTo>
                        <a:lnTo>
                          <a:pt x="18" y="6"/>
                        </a:lnTo>
                        <a:lnTo>
                          <a:pt x="18" y="6"/>
                        </a:lnTo>
                        <a:lnTo>
                          <a:pt x="18" y="6"/>
                        </a:lnTo>
                        <a:lnTo>
                          <a:pt x="18" y="6"/>
                        </a:lnTo>
                        <a:lnTo>
                          <a:pt x="18" y="6"/>
                        </a:lnTo>
                        <a:lnTo>
                          <a:pt x="18" y="6"/>
                        </a:lnTo>
                        <a:lnTo>
                          <a:pt x="18" y="6"/>
                        </a:lnTo>
                        <a:lnTo>
                          <a:pt x="18" y="6"/>
                        </a:lnTo>
                        <a:lnTo>
                          <a:pt x="18" y="6"/>
                        </a:lnTo>
                        <a:lnTo>
                          <a:pt x="18" y="6"/>
                        </a:lnTo>
                        <a:lnTo>
                          <a:pt x="19" y="6"/>
                        </a:lnTo>
                        <a:lnTo>
                          <a:pt x="19" y="6"/>
                        </a:lnTo>
                        <a:lnTo>
                          <a:pt x="19" y="6"/>
                        </a:lnTo>
                        <a:lnTo>
                          <a:pt x="19" y="6"/>
                        </a:lnTo>
                        <a:lnTo>
                          <a:pt x="19" y="6"/>
                        </a:lnTo>
                        <a:lnTo>
                          <a:pt x="19" y="6"/>
                        </a:lnTo>
                        <a:lnTo>
                          <a:pt x="19" y="6"/>
                        </a:lnTo>
                        <a:lnTo>
                          <a:pt x="19" y="6"/>
                        </a:lnTo>
                        <a:lnTo>
                          <a:pt x="19" y="6"/>
                        </a:lnTo>
                        <a:lnTo>
                          <a:pt x="19" y="6"/>
                        </a:lnTo>
                        <a:lnTo>
                          <a:pt x="19" y="6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73" name="Freeform 277"/>
                  <p:cNvSpPr>
                    <a:spLocks/>
                  </p:cNvSpPr>
                  <p:nvPr/>
                </p:nvSpPr>
                <p:spPr bwMode="auto">
                  <a:xfrm>
                    <a:off x="1422" y="1968"/>
                    <a:ext cx="5" cy="4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3" y="0"/>
                      </a:cxn>
                      <a:cxn ang="0">
                        <a:pos x="3" y="0"/>
                      </a:cxn>
                      <a:cxn ang="0">
                        <a:pos x="3" y="0"/>
                      </a:cxn>
                      <a:cxn ang="0">
                        <a:pos x="3" y="0"/>
                      </a:cxn>
                      <a:cxn ang="0">
                        <a:pos x="3" y="0"/>
                      </a:cxn>
                      <a:cxn ang="0">
                        <a:pos x="4" y="1"/>
                      </a:cxn>
                      <a:cxn ang="0">
                        <a:pos x="4" y="1"/>
                      </a:cxn>
                      <a:cxn ang="0">
                        <a:pos x="4" y="1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3"/>
                      </a:cxn>
                    </a:cxnLst>
                    <a:rect l="0" t="0" r="r" b="b"/>
                    <a:pathLst>
                      <a:path w="5" h="4">
                        <a:moveTo>
                          <a:pt x="0" y="1"/>
                        </a:move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3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74" name="Freeform 278"/>
                  <p:cNvSpPr>
                    <a:spLocks/>
                  </p:cNvSpPr>
                  <p:nvPr/>
                </p:nvSpPr>
                <p:spPr bwMode="auto">
                  <a:xfrm>
                    <a:off x="1397" y="1971"/>
                    <a:ext cx="30" cy="6"/>
                  </a:xfrm>
                  <a:custGeom>
                    <a:avLst/>
                    <a:gdLst/>
                    <a:ahLst/>
                    <a:cxnLst>
                      <a:cxn ang="0">
                        <a:pos x="29" y="0"/>
                      </a:cxn>
                      <a:cxn ang="0">
                        <a:pos x="28" y="0"/>
                      </a:cxn>
                      <a:cxn ang="0">
                        <a:pos x="27" y="1"/>
                      </a:cxn>
                      <a:cxn ang="0">
                        <a:pos x="27" y="1"/>
                      </a:cxn>
                      <a:cxn ang="0">
                        <a:pos x="26" y="1"/>
                      </a:cxn>
                      <a:cxn ang="0">
                        <a:pos x="25" y="1"/>
                      </a:cxn>
                      <a:cxn ang="0">
                        <a:pos x="25" y="2"/>
                      </a:cxn>
                      <a:cxn ang="0">
                        <a:pos x="25" y="2"/>
                      </a:cxn>
                      <a:cxn ang="0">
                        <a:pos x="24" y="2"/>
                      </a:cxn>
                      <a:cxn ang="0">
                        <a:pos x="23" y="3"/>
                      </a:cxn>
                      <a:cxn ang="0">
                        <a:pos x="23" y="3"/>
                      </a:cxn>
                      <a:cxn ang="0">
                        <a:pos x="22" y="3"/>
                      </a:cxn>
                      <a:cxn ang="0">
                        <a:pos x="22" y="3"/>
                      </a:cxn>
                      <a:cxn ang="0">
                        <a:pos x="21" y="3"/>
                      </a:cxn>
                      <a:cxn ang="0">
                        <a:pos x="21" y="3"/>
                      </a:cxn>
                      <a:cxn ang="0">
                        <a:pos x="20" y="4"/>
                      </a:cxn>
                      <a:cxn ang="0">
                        <a:pos x="19" y="4"/>
                      </a:cxn>
                      <a:cxn ang="0">
                        <a:pos x="19" y="4"/>
                      </a:cxn>
                      <a:cxn ang="0">
                        <a:pos x="18" y="4"/>
                      </a:cxn>
                      <a:cxn ang="0">
                        <a:pos x="18" y="4"/>
                      </a:cxn>
                      <a:cxn ang="0">
                        <a:pos x="17" y="5"/>
                      </a:cxn>
                      <a:cxn ang="0">
                        <a:pos x="17" y="5"/>
                      </a:cxn>
                      <a:cxn ang="0">
                        <a:pos x="16" y="5"/>
                      </a:cxn>
                      <a:cxn ang="0">
                        <a:pos x="15" y="5"/>
                      </a:cxn>
                      <a:cxn ang="0">
                        <a:pos x="15" y="5"/>
                      </a:cxn>
                      <a:cxn ang="0">
                        <a:pos x="14" y="5"/>
                      </a:cxn>
                      <a:cxn ang="0">
                        <a:pos x="13" y="5"/>
                      </a:cxn>
                      <a:cxn ang="0">
                        <a:pos x="13" y="5"/>
                      </a:cxn>
                      <a:cxn ang="0">
                        <a:pos x="12" y="5"/>
                      </a:cxn>
                      <a:cxn ang="0">
                        <a:pos x="12" y="5"/>
                      </a:cxn>
                      <a:cxn ang="0">
                        <a:pos x="11" y="5"/>
                      </a:cxn>
                      <a:cxn ang="0">
                        <a:pos x="11" y="5"/>
                      </a:cxn>
                      <a:cxn ang="0">
                        <a:pos x="10" y="5"/>
                      </a:cxn>
                      <a:cxn ang="0">
                        <a:pos x="9" y="5"/>
                      </a:cxn>
                      <a:cxn ang="0">
                        <a:pos x="9" y="5"/>
                      </a:cxn>
                      <a:cxn ang="0">
                        <a:pos x="9" y="5"/>
                      </a:cxn>
                      <a:cxn ang="0">
                        <a:pos x="8" y="5"/>
                      </a:cxn>
                      <a:cxn ang="0">
                        <a:pos x="8" y="5"/>
                      </a:cxn>
                      <a:cxn ang="0">
                        <a:pos x="8" y="5"/>
                      </a:cxn>
                      <a:cxn ang="0">
                        <a:pos x="7" y="5"/>
                      </a:cxn>
                      <a:cxn ang="0">
                        <a:pos x="7" y="5"/>
                      </a:cxn>
                      <a:cxn ang="0">
                        <a:pos x="7" y="5"/>
                      </a:cxn>
                      <a:cxn ang="0">
                        <a:pos x="6" y="5"/>
                      </a:cxn>
                      <a:cxn ang="0">
                        <a:pos x="6" y="5"/>
                      </a:cxn>
                      <a:cxn ang="0">
                        <a:pos x="6" y="5"/>
                      </a:cxn>
                      <a:cxn ang="0">
                        <a:pos x="5" y="5"/>
                      </a:cxn>
                      <a:cxn ang="0">
                        <a:pos x="5" y="5"/>
                      </a:cxn>
                      <a:cxn ang="0">
                        <a:pos x="5" y="5"/>
                      </a:cxn>
                      <a:cxn ang="0">
                        <a:pos x="4" y="5"/>
                      </a:cxn>
                      <a:cxn ang="0">
                        <a:pos x="4" y="5"/>
                      </a:cxn>
                      <a:cxn ang="0">
                        <a:pos x="4" y="4"/>
                      </a:cxn>
                      <a:cxn ang="0">
                        <a:pos x="3" y="4"/>
                      </a:cxn>
                      <a:cxn ang="0">
                        <a:pos x="3" y="4"/>
                      </a:cxn>
                      <a:cxn ang="0">
                        <a:pos x="3" y="4"/>
                      </a:cxn>
                      <a:cxn ang="0">
                        <a:pos x="2" y="4"/>
                      </a:cxn>
                      <a:cxn ang="0">
                        <a:pos x="2" y="4"/>
                      </a:cxn>
                      <a:cxn ang="0">
                        <a:pos x="2" y="4"/>
                      </a:cxn>
                      <a:cxn ang="0">
                        <a:pos x="1" y="4"/>
                      </a:cxn>
                      <a:cxn ang="0">
                        <a:pos x="1" y="4"/>
                      </a:cxn>
                      <a:cxn ang="0">
                        <a:pos x="1" y="3"/>
                      </a:cxn>
                      <a:cxn ang="0">
                        <a:pos x="0" y="3"/>
                      </a:cxn>
                      <a:cxn ang="0">
                        <a:pos x="0" y="3"/>
                      </a:cxn>
                      <a:cxn ang="0">
                        <a:pos x="0" y="3"/>
                      </a:cxn>
                    </a:cxnLst>
                    <a:rect l="0" t="0" r="r" b="b"/>
                    <a:pathLst>
                      <a:path w="30" h="6">
                        <a:moveTo>
                          <a:pt x="29" y="0"/>
                        </a:moveTo>
                        <a:lnTo>
                          <a:pt x="28" y="0"/>
                        </a:lnTo>
                        <a:lnTo>
                          <a:pt x="27" y="1"/>
                        </a:lnTo>
                        <a:lnTo>
                          <a:pt x="27" y="1"/>
                        </a:lnTo>
                        <a:lnTo>
                          <a:pt x="26" y="1"/>
                        </a:lnTo>
                        <a:lnTo>
                          <a:pt x="25" y="1"/>
                        </a:lnTo>
                        <a:lnTo>
                          <a:pt x="25" y="2"/>
                        </a:lnTo>
                        <a:lnTo>
                          <a:pt x="25" y="2"/>
                        </a:lnTo>
                        <a:lnTo>
                          <a:pt x="24" y="2"/>
                        </a:lnTo>
                        <a:lnTo>
                          <a:pt x="23" y="3"/>
                        </a:lnTo>
                        <a:lnTo>
                          <a:pt x="23" y="3"/>
                        </a:lnTo>
                        <a:lnTo>
                          <a:pt x="22" y="3"/>
                        </a:lnTo>
                        <a:lnTo>
                          <a:pt x="22" y="3"/>
                        </a:lnTo>
                        <a:lnTo>
                          <a:pt x="21" y="3"/>
                        </a:lnTo>
                        <a:lnTo>
                          <a:pt x="21" y="3"/>
                        </a:lnTo>
                        <a:lnTo>
                          <a:pt x="20" y="4"/>
                        </a:lnTo>
                        <a:lnTo>
                          <a:pt x="19" y="4"/>
                        </a:lnTo>
                        <a:lnTo>
                          <a:pt x="19" y="4"/>
                        </a:lnTo>
                        <a:lnTo>
                          <a:pt x="18" y="4"/>
                        </a:lnTo>
                        <a:lnTo>
                          <a:pt x="18" y="4"/>
                        </a:lnTo>
                        <a:lnTo>
                          <a:pt x="17" y="5"/>
                        </a:lnTo>
                        <a:lnTo>
                          <a:pt x="17" y="5"/>
                        </a:lnTo>
                        <a:lnTo>
                          <a:pt x="16" y="5"/>
                        </a:lnTo>
                        <a:lnTo>
                          <a:pt x="15" y="5"/>
                        </a:lnTo>
                        <a:lnTo>
                          <a:pt x="15" y="5"/>
                        </a:lnTo>
                        <a:lnTo>
                          <a:pt x="14" y="5"/>
                        </a:lnTo>
                        <a:lnTo>
                          <a:pt x="13" y="5"/>
                        </a:lnTo>
                        <a:lnTo>
                          <a:pt x="13" y="5"/>
                        </a:lnTo>
                        <a:lnTo>
                          <a:pt x="12" y="5"/>
                        </a:lnTo>
                        <a:lnTo>
                          <a:pt x="12" y="5"/>
                        </a:lnTo>
                        <a:lnTo>
                          <a:pt x="11" y="5"/>
                        </a:lnTo>
                        <a:lnTo>
                          <a:pt x="11" y="5"/>
                        </a:lnTo>
                        <a:lnTo>
                          <a:pt x="10" y="5"/>
                        </a:lnTo>
                        <a:lnTo>
                          <a:pt x="9" y="5"/>
                        </a:lnTo>
                        <a:lnTo>
                          <a:pt x="9" y="5"/>
                        </a:lnTo>
                        <a:lnTo>
                          <a:pt x="9" y="5"/>
                        </a:lnTo>
                        <a:lnTo>
                          <a:pt x="8" y="5"/>
                        </a:lnTo>
                        <a:lnTo>
                          <a:pt x="8" y="5"/>
                        </a:lnTo>
                        <a:lnTo>
                          <a:pt x="8" y="5"/>
                        </a:lnTo>
                        <a:lnTo>
                          <a:pt x="7" y="5"/>
                        </a:lnTo>
                        <a:lnTo>
                          <a:pt x="7" y="5"/>
                        </a:lnTo>
                        <a:lnTo>
                          <a:pt x="7" y="5"/>
                        </a:lnTo>
                        <a:lnTo>
                          <a:pt x="6" y="5"/>
                        </a:lnTo>
                        <a:lnTo>
                          <a:pt x="6" y="5"/>
                        </a:lnTo>
                        <a:lnTo>
                          <a:pt x="6" y="5"/>
                        </a:lnTo>
                        <a:lnTo>
                          <a:pt x="5" y="5"/>
                        </a:lnTo>
                        <a:lnTo>
                          <a:pt x="5" y="5"/>
                        </a:lnTo>
                        <a:lnTo>
                          <a:pt x="5" y="5"/>
                        </a:lnTo>
                        <a:lnTo>
                          <a:pt x="4" y="5"/>
                        </a:lnTo>
                        <a:lnTo>
                          <a:pt x="4" y="5"/>
                        </a:lnTo>
                        <a:lnTo>
                          <a:pt x="4" y="4"/>
                        </a:lnTo>
                        <a:lnTo>
                          <a:pt x="3" y="4"/>
                        </a:lnTo>
                        <a:lnTo>
                          <a:pt x="3" y="4"/>
                        </a:lnTo>
                        <a:lnTo>
                          <a:pt x="3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1" y="4"/>
                        </a:lnTo>
                        <a:lnTo>
                          <a:pt x="1" y="4"/>
                        </a:lnTo>
                        <a:lnTo>
                          <a:pt x="1" y="3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75" name="Freeform 279"/>
                  <p:cNvSpPr>
                    <a:spLocks/>
                  </p:cNvSpPr>
                  <p:nvPr/>
                </p:nvSpPr>
                <p:spPr bwMode="auto">
                  <a:xfrm>
                    <a:off x="1352" y="1972"/>
                    <a:ext cx="71" cy="16"/>
                  </a:xfrm>
                  <a:custGeom>
                    <a:avLst/>
                    <a:gdLst/>
                    <a:ahLst/>
                    <a:cxnLst>
                      <a:cxn ang="0">
                        <a:pos x="70" y="0"/>
                      </a:cxn>
                      <a:cxn ang="0">
                        <a:pos x="67" y="2"/>
                      </a:cxn>
                      <a:cxn ang="0">
                        <a:pos x="66" y="2"/>
                      </a:cxn>
                      <a:cxn ang="0">
                        <a:pos x="64" y="3"/>
                      </a:cxn>
                      <a:cxn ang="0">
                        <a:pos x="63" y="4"/>
                      </a:cxn>
                      <a:cxn ang="0">
                        <a:pos x="61" y="5"/>
                      </a:cxn>
                      <a:cxn ang="0">
                        <a:pos x="60" y="6"/>
                      </a:cxn>
                      <a:cxn ang="0">
                        <a:pos x="58" y="6"/>
                      </a:cxn>
                      <a:cxn ang="0">
                        <a:pos x="56" y="7"/>
                      </a:cxn>
                      <a:cxn ang="0">
                        <a:pos x="55" y="8"/>
                      </a:cxn>
                      <a:cxn ang="0">
                        <a:pos x="53" y="8"/>
                      </a:cxn>
                      <a:cxn ang="0">
                        <a:pos x="51" y="9"/>
                      </a:cxn>
                      <a:cxn ang="0">
                        <a:pos x="50" y="9"/>
                      </a:cxn>
                      <a:cxn ang="0">
                        <a:pos x="48" y="10"/>
                      </a:cxn>
                      <a:cxn ang="0">
                        <a:pos x="46" y="10"/>
                      </a:cxn>
                      <a:cxn ang="0">
                        <a:pos x="45" y="11"/>
                      </a:cxn>
                      <a:cxn ang="0">
                        <a:pos x="43" y="12"/>
                      </a:cxn>
                      <a:cxn ang="0">
                        <a:pos x="41" y="12"/>
                      </a:cxn>
                      <a:cxn ang="0">
                        <a:pos x="39" y="12"/>
                      </a:cxn>
                      <a:cxn ang="0">
                        <a:pos x="38" y="13"/>
                      </a:cxn>
                      <a:cxn ang="0">
                        <a:pos x="36" y="13"/>
                      </a:cxn>
                      <a:cxn ang="0">
                        <a:pos x="34" y="13"/>
                      </a:cxn>
                      <a:cxn ang="0">
                        <a:pos x="32" y="14"/>
                      </a:cxn>
                      <a:cxn ang="0">
                        <a:pos x="30" y="14"/>
                      </a:cxn>
                      <a:cxn ang="0">
                        <a:pos x="29" y="14"/>
                      </a:cxn>
                      <a:cxn ang="0">
                        <a:pos x="27" y="14"/>
                      </a:cxn>
                      <a:cxn ang="0">
                        <a:pos x="25" y="14"/>
                      </a:cxn>
                      <a:cxn ang="0">
                        <a:pos x="23" y="15"/>
                      </a:cxn>
                      <a:cxn ang="0">
                        <a:pos x="21" y="15"/>
                      </a:cxn>
                      <a:cxn ang="0">
                        <a:pos x="20" y="15"/>
                      </a:cxn>
                      <a:cxn ang="0">
                        <a:pos x="18" y="15"/>
                      </a:cxn>
                      <a:cxn ang="0">
                        <a:pos x="16" y="15"/>
                      </a:cxn>
                      <a:cxn ang="0">
                        <a:pos x="15" y="15"/>
                      </a:cxn>
                      <a:cxn ang="0">
                        <a:pos x="14" y="15"/>
                      </a:cxn>
                      <a:cxn ang="0">
                        <a:pos x="14" y="15"/>
                      </a:cxn>
                      <a:cxn ang="0">
                        <a:pos x="13" y="15"/>
                      </a:cxn>
                      <a:cxn ang="0">
                        <a:pos x="13" y="15"/>
                      </a:cxn>
                      <a:cxn ang="0">
                        <a:pos x="12" y="15"/>
                      </a:cxn>
                      <a:cxn ang="0">
                        <a:pos x="12" y="15"/>
                      </a:cxn>
                      <a:cxn ang="0">
                        <a:pos x="11" y="15"/>
                      </a:cxn>
                      <a:cxn ang="0">
                        <a:pos x="11" y="15"/>
                      </a:cxn>
                      <a:cxn ang="0">
                        <a:pos x="10" y="15"/>
                      </a:cxn>
                      <a:cxn ang="0">
                        <a:pos x="10" y="15"/>
                      </a:cxn>
                      <a:cxn ang="0">
                        <a:pos x="10" y="15"/>
                      </a:cxn>
                      <a:cxn ang="0">
                        <a:pos x="9" y="15"/>
                      </a:cxn>
                      <a:cxn ang="0">
                        <a:pos x="8" y="15"/>
                      </a:cxn>
                      <a:cxn ang="0">
                        <a:pos x="8" y="15"/>
                      </a:cxn>
                      <a:cxn ang="0">
                        <a:pos x="8" y="15"/>
                      </a:cxn>
                      <a:cxn ang="0">
                        <a:pos x="7" y="15"/>
                      </a:cxn>
                      <a:cxn ang="0">
                        <a:pos x="6" y="15"/>
                      </a:cxn>
                      <a:cxn ang="0">
                        <a:pos x="6" y="15"/>
                      </a:cxn>
                      <a:cxn ang="0">
                        <a:pos x="6" y="15"/>
                      </a:cxn>
                      <a:cxn ang="0">
                        <a:pos x="5" y="14"/>
                      </a:cxn>
                      <a:cxn ang="0">
                        <a:pos x="4" y="14"/>
                      </a:cxn>
                      <a:cxn ang="0">
                        <a:pos x="4" y="14"/>
                      </a:cxn>
                      <a:cxn ang="0">
                        <a:pos x="4" y="14"/>
                      </a:cxn>
                      <a:cxn ang="0">
                        <a:pos x="3" y="14"/>
                      </a:cxn>
                      <a:cxn ang="0">
                        <a:pos x="3" y="14"/>
                      </a:cxn>
                      <a:cxn ang="0">
                        <a:pos x="2" y="14"/>
                      </a:cxn>
                      <a:cxn ang="0">
                        <a:pos x="2" y="14"/>
                      </a:cxn>
                      <a:cxn ang="0">
                        <a:pos x="1" y="14"/>
                      </a:cxn>
                      <a:cxn ang="0">
                        <a:pos x="1" y="14"/>
                      </a:cxn>
                      <a:cxn ang="0">
                        <a:pos x="0" y="14"/>
                      </a:cxn>
                    </a:cxnLst>
                    <a:rect l="0" t="0" r="r" b="b"/>
                    <a:pathLst>
                      <a:path w="71" h="16">
                        <a:moveTo>
                          <a:pt x="70" y="0"/>
                        </a:moveTo>
                        <a:lnTo>
                          <a:pt x="67" y="2"/>
                        </a:lnTo>
                        <a:lnTo>
                          <a:pt x="66" y="2"/>
                        </a:lnTo>
                        <a:lnTo>
                          <a:pt x="64" y="3"/>
                        </a:lnTo>
                        <a:lnTo>
                          <a:pt x="63" y="4"/>
                        </a:lnTo>
                        <a:lnTo>
                          <a:pt x="61" y="5"/>
                        </a:lnTo>
                        <a:lnTo>
                          <a:pt x="60" y="6"/>
                        </a:lnTo>
                        <a:lnTo>
                          <a:pt x="58" y="6"/>
                        </a:lnTo>
                        <a:lnTo>
                          <a:pt x="56" y="7"/>
                        </a:lnTo>
                        <a:lnTo>
                          <a:pt x="55" y="8"/>
                        </a:lnTo>
                        <a:lnTo>
                          <a:pt x="53" y="8"/>
                        </a:lnTo>
                        <a:lnTo>
                          <a:pt x="51" y="9"/>
                        </a:lnTo>
                        <a:lnTo>
                          <a:pt x="50" y="9"/>
                        </a:lnTo>
                        <a:lnTo>
                          <a:pt x="48" y="10"/>
                        </a:lnTo>
                        <a:lnTo>
                          <a:pt x="46" y="10"/>
                        </a:lnTo>
                        <a:lnTo>
                          <a:pt x="45" y="11"/>
                        </a:lnTo>
                        <a:lnTo>
                          <a:pt x="43" y="12"/>
                        </a:lnTo>
                        <a:lnTo>
                          <a:pt x="41" y="12"/>
                        </a:lnTo>
                        <a:lnTo>
                          <a:pt x="39" y="12"/>
                        </a:lnTo>
                        <a:lnTo>
                          <a:pt x="38" y="13"/>
                        </a:lnTo>
                        <a:lnTo>
                          <a:pt x="36" y="13"/>
                        </a:lnTo>
                        <a:lnTo>
                          <a:pt x="34" y="13"/>
                        </a:lnTo>
                        <a:lnTo>
                          <a:pt x="32" y="14"/>
                        </a:lnTo>
                        <a:lnTo>
                          <a:pt x="30" y="14"/>
                        </a:lnTo>
                        <a:lnTo>
                          <a:pt x="29" y="14"/>
                        </a:lnTo>
                        <a:lnTo>
                          <a:pt x="27" y="14"/>
                        </a:lnTo>
                        <a:lnTo>
                          <a:pt x="25" y="14"/>
                        </a:lnTo>
                        <a:lnTo>
                          <a:pt x="23" y="15"/>
                        </a:lnTo>
                        <a:lnTo>
                          <a:pt x="21" y="15"/>
                        </a:lnTo>
                        <a:lnTo>
                          <a:pt x="20" y="15"/>
                        </a:lnTo>
                        <a:lnTo>
                          <a:pt x="18" y="15"/>
                        </a:lnTo>
                        <a:lnTo>
                          <a:pt x="16" y="15"/>
                        </a:lnTo>
                        <a:lnTo>
                          <a:pt x="15" y="15"/>
                        </a:lnTo>
                        <a:lnTo>
                          <a:pt x="14" y="15"/>
                        </a:lnTo>
                        <a:lnTo>
                          <a:pt x="14" y="15"/>
                        </a:lnTo>
                        <a:lnTo>
                          <a:pt x="13" y="15"/>
                        </a:lnTo>
                        <a:lnTo>
                          <a:pt x="13" y="15"/>
                        </a:lnTo>
                        <a:lnTo>
                          <a:pt x="12" y="15"/>
                        </a:lnTo>
                        <a:lnTo>
                          <a:pt x="12" y="15"/>
                        </a:lnTo>
                        <a:lnTo>
                          <a:pt x="11" y="15"/>
                        </a:lnTo>
                        <a:lnTo>
                          <a:pt x="11" y="15"/>
                        </a:lnTo>
                        <a:lnTo>
                          <a:pt x="10" y="15"/>
                        </a:lnTo>
                        <a:lnTo>
                          <a:pt x="10" y="15"/>
                        </a:lnTo>
                        <a:lnTo>
                          <a:pt x="10" y="15"/>
                        </a:lnTo>
                        <a:lnTo>
                          <a:pt x="9" y="15"/>
                        </a:lnTo>
                        <a:lnTo>
                          <a:pt x="8" y="15"/>
                        </a:lnTo>
                        <a:lnTo>
                          <a:pt x="8" y="15"/>
                        </a:lnTo>
                        <a:lnTo>
                          <a:pt x="8" y="15"/>
                        </a:lnTo>
                        <a:lnTo>
                          <a:pt x="7" y="15"/>
                        </a:lnTo>
                        <a:lnTo>
                          <a:pt x="6" y="15"/>
                        </a:lnTo>
                        <a:lnTo>
                          <a:pt x="6" y="15"/>
                        </a:lnTo>
                        <a:lnTo>
                          <a:pt x="6" y="15"/>
                        </a:lnTo>
                        <a:lnTo>
                          <a:pt x="5" y="14"/>
                        </a:lnTo>
                        <a:lnTo>
                          <a:pt x="4" y="14"/>
                        </a:lnTo>
                        <a:lnTo>
                          <a:pt x="4" y="14"/>
                        </a:lnTo>
                        <a:lnTo>
                          <a:pt x="4" y="14"/>
                        </a:lnTo>
                        <a:lnTo>
                          <a:pt x="3" y="14"/>
                        </a:lnTo>
                        <a:lnTo>
                          <a:pt x="3" y="14"/>
                        </a:lnTo>
                        <a:lnTo>
                          <a:pt x="2" y="14"/>
                        </a:lnTo>
                        <a:lnTo>
                          <a:pt x="2" y="14"/>
                        </a:lnTo>
                        <a:lnTo>
                          <a:pt x="1" y="14"/>
                        </a:lnTo>
                        <a:lnTo>
                          <a:pt x="1" y="14"/>
                        </a:lnTo>
                        <a:lnTo>
                          <a:pt x="0" y="14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76" name="Freeform 280"/>
                  <p:cNvSpPr>
                    <a:spLocks/>
                  </p:cNvSpPr>
                  <p:nvPr/>
                </p:nvSpPr>
                <p:spPr bwMode="auto">
                  <a:xfrm>
                    <a:off x="1390" y="1973"/>
                    <a:ext cx="23" cy="26"/>
                  </a:xfrm>
                  <a:custGeom>
                    <a:avLst/>
                    <a:gdLst/>
                    <a:ahLst/>
                    <a:cxnLst>
                      <a:cxn ang="0">
                        <a:pos x="22" y="0"/>
                      </a:cxn>
                      <a:cxn ang="0">
                        <a:pos x="22" y="0"/>
                      </a:cxn>
                      <a:cxn ang="0">
                        <a:pos x="21" y="0"/>
                      </a:cxn>
                      <a:cxn ang="0">
                        <a:pos x="21" y="1"/>
                      </a:cxn>
                      <a:cxn ang="0">
                        <a:pos x="21" y="1"/>
                      </a:cxn>
                      <a:cxn ang="0">
                        <a:pos x="20" y="1"/>
                      </a:cxn>
                      <a:cxn ang="0">
                        <a:pos x="20" y="2"/>
                      </a:cxn>
                      <a:cxn ang="0">
                        <a:pos x="19" y="3"/>
                      </a:cxn>
                      <a:cxn ang="0">
                        <a:pos x="18" y="3"/>
                      </a:cxn>
                      <a:cxn ang="0">
                        <a:pos x="18" y="4"/>
                      </a:cxn>
                      <a:cxn ang="0">
                        <a:pos x="17" y="5"/>
                      </a:cxn>
                      <a:cxn ang="0">
                        <a:pos x="16" y="6"/>
                      </a:cxn>
                      <a:cxn ang="0">
                        <a:pos x="16" y="7"/>
                      </a:cxn>
                      <a:cxn ang="0">
                        <a:pos x="15" y="8"/>
                      </a:cxn>
                      <a:cxn ang="0">
                        <a:pos x="14" y="9"/>
                      </a:cxn>
                      <a:cxn ang="0">
                        <a:pos x="13" y="10"/>
                      </a:cxn>
                      <a:cxn ang="0">
                        <a:pos x="12" y="11"/>
                      </a:cxn>
                      <a:cxn ang="0">
                        <a:pos x="11" y="12"/>
                      </a:cxn>
                      <a:cxn ang="0">
                        <a:pos x="10" y="13"/>
                      </a:cxn>
                      <a:cxn ang="0">
                        <a:pos x="9" y="14"/>
                      </a:cxn>
                      <a:cxn ang="0">
                        <a:pos x="8" y="15"/>
                      </a:cxn>
                      <a:cxn ang="0">
                        <a:pos x="8" y="16"/>
                      </a:cxn>
                      <a:cxn ang="0">
                        <a:pos x="6" y="17"/>
                      </a:cxn>
                      <a:cxn ang="0">
                        <a:pos x="6" y="18"/>
                      </a:cxn>
                      <a:cxn ang="0">
                        <a:pos x="5" y="19"/>
                      </a:cxn>
                      <a:cxn ang="0">
                        <a:pos x="4" y="20"/>
                      </a:cxn>
                      <a:cxn ang="0">
                        <a:pos x="3" y="21"/>
                      </a:cxn>
                      <a:cxn ang="0">
                        <a:pos x="3" y="22"/>
                      </a:cxn>
                      <a:cxn ang="0">
                        <a:pos x="2" y="22"/>
                      </a:cxn>
                      <a:cxn ang="0">
                        <a:pos x="1" y="23"/>
                      </a:cxn>
                      <a:cxn ang="0">
                        <a:pos x="1" y="24"/>
                      </a:cxn>
                      <a:cxn ang="0">
                        <a:pos x="0" y="25"/>
                      </a:cxn>
                      <a:cxn ang="0">
                        <a:pos x="0" y="25"/>
                      </a:cxn>
                      <a:cxn ang="0">
                        <a:pos x="0" y="25"/>
                      </a:cxn>
                      <a:cxn ang="0">
                        <a:pos x="0" y="25"/>
                      </a:cxn>
                      <a:cxn ang="0">
                        <a:pos x="0" y="25"/>
                      </a:cxn>
                      <a:cxn ang="0">
                        <a:pos x="0" y="25"/>
                      </a:cxn>
                      <a:cxn ang="0">
                        <a:pos x="0" y="25"/>
                      </a:cxn>
                      <a:cxn ang="0">
                        <a:pos x="0" y="25"/>
                      </a:cxn>
                      <a:cxn ang="0">
                        <a:pos x="0" y="25"/>
                      </a:cxn>
                      <a:cxn ang="0">
                        <a:pos x="0" y="25"/>
                      </a:cxn>
                      <a:cxn ang="0">
                        <a:pos x="0" y="25"/>
                      </a:cxn>
                      <a:cxn ang="0">
                        <a:pos x="0" y="25"/>
                      </a:cxn>
                      <a:cxn ang="0">
                        <a:pos x="0" y="25"/>
                      </a:cxn>
                      <a:cxn ang="0">
                        <a:pos x="0" y="25"/>
                      </a:cxn>
                      <a:cxn ang="0">
                        <a:pos x="0" y="25"/>
                      </a:cxn>
                      <a:cxn ang="0">
                        <a:pos x="0" y="25"/>
                      </a:cxn>
                      <a:cxn ang="0">
                        <a:pos x="0" y="25"/>
                      </a:cxn>
                      <a:cxn ang="0">
                        <a:pos x="0" y="25"/>
                      </a:cxn>
                      <a:cxn ang="0">
                        <a:pos x="0" y="25"/>
                      </a:cxn>
                      <a:cxn ang="0">
                        <a:pos x="0" y="25"/>
                      </a:cxn>
                      <a:cxn ang="0">
                        <a:pos x="0" y="25"/>
                      </a:cxn>
                      <a:cxn ang="0">
                        <a:pos x="0" y="25"/>
                      </a:cxn>
                      <a:cxn ang="0">
                        <a:pos x="0" y="25"/>
                      </a:cxn>
                      <a:cxn ang="0">
                        <a:pos x="0" y="25"/>
                      </a:cxn>
                      <a:cxn ang="0">
                        <a:pos x="0" y="25"/>
                      </a:cxn>
                      <a:cxn ang="0">
                        <a:pos x="0" y="25"/>
                      </a:cxn>
                      <a:cxn ang="0">
                        <a:pos x="0" y="25"/>
                      </a:cxn>
                      <a:cxn ang="0">
                        <a:pos x="0" y="25"/>
                      </a:cxn>
                      <a:cxn ang="0">
                        <a:pos x="0" y="25"/>
                      </a:cxn>
                      <a:cxn ang="0">
                        <a:pos x="0" y="25"/>
                      </a:cxn>
                      <a:cxn ang="0">
                        <a:pos x="0" y="25"/>
                      </a:cxn>
                      <a:cxn ang="0">
                        <a:pos x="0" y="25"/>
                      </a:cxn>
                    </a:cxnLst>
                    <a:rect l="0" t="0" r="r" b="b"/>
                    <a:pathLst>
                      <a:path w="23" h="26">
                        <a:moveTo>
                          <a:pt x="22" y="0"/>
                        </a:moveTo>
                        <a:lnTo>
                          <a:pt x="22" y="0"/>
                        </a:lnTo>
                        <a:lnTo>
                          <a:pt x="21" y="0"/>
                        </a:lnTo>
                        <a:lnTo>
                          <a:pt x="21" y="1"/>
                        </a:lnTo>
                        <a:lnTo>
                          <a:pt x="21" y="1"/>
                        </a:lnTo>
                        <a:lnTo>
                          <a:pt x="20" y="1"/>
                        </a:lnTo>
                        <a:lnTo>
                          <a:pt x="20" y="2"/>
                        </a:lnTo>
                        <a:lnTo>
                          <a:pt x="19" y="3"/>
                        </a:lnTo>
                        <a:lnTo>
                          <a:pt x="18" y="3"/>
                        </a:lnTo>
                        <a:lnTo>
                          <a:pt x="18" y="4"/>
                        </a:lnTo>
                        <a:lnTo>
                          <a:pt x="17" y="5"/>
                        </a:lnTo>
                        <a:lnTo>
                          <a:pt x="16" y="6"/>
                        </a:lnTo>
                        <a:lnTo>
                          <a:pt x="16" y="7"/>
                        </a:lnTo>
                        <a:lnTo>
                          <a:pt x="15" y="8"/>
                        </a:lnTo>
                        <a:lnTo>
                          <a:pt x="14" y="9"/>
                        </a:lnTo>
                        <a:lnTo>
                          <a:pt x="13" y="10"/>
                        </a:lnTo>
                        <a:lnTo>
                          <a:pt x="12" y="11"/>
                        </a:lnTo>
                        <a:lnTo>
                          <a:pt x="11" y="12"/>
                        </a:lnTo>
                        <a:lnTo>
                          <a:pt x="10" y="13"/>
                        </a:lnTo>
                        <a:lnTo>
                          <a:pt x="9" y="14"/>
                        </a:lnTo>
                        <a:lnTo>
                          <a:pt x="8" y="15"/>
                        </a:lnTo>
                        <a:lnTo>
                          <a:pt x="8" y="16"/>
                        </a:lnTo>
                        <a:lnTo>
                          <a:pt x="6" y="17"/>
                        </a:lnTo>
                        <a:lnTo>
                          <a:pt x="6" y="18"/>
                        </a:lnTo>
                        <a:lnTo>
                          <a:pt x="5" y="19"/>
                        </a:lnTo>
                        <a:lnTo>
                          <a:pt x="4" y="20"/>
                        </a:lnTo>
                        <a:lnTo>
                          <a:pt x="3" y="21"/>
                        </a:lnTo>
                        <a:lnTo>
                          <a:pt x="3" y="22"/>
                        </a:lnTo>
                        <a:lnTo>
                          <a:pt x="2" y="22"/>
                        </a:lnTo>
                        <a:lnTo>
                          <a:pt x="1" y="23"/>
                        </a:lnTo>
                        <a:lnTo>
                          <a:pt x="1" y="24"/>
                        </a:lnTo>
                        <a:lnTo>
                          <a:pt x="0" y="25"/>
                        </a:lnTo>
                        <a:lnTo>
                          <a:pt x="0" y="25"/>
                        </a:lnTo>
                        <a:lnTo>
                          <a:pt x="0" y="25"/>
                        </a:lnTo>
                        <a:lnTo>
                          <a:pt x="0" y="25"/>
                        </a:lnTo>
                        <a:lnTo>
                          <a:pt x="0" y="25"/>
                        </a:lnTo>
                        <a:lnTo>
                          <a:pt x="0" y="25"/>
                        </a:lnTo>
                        <a:lnTo>
                          <a:pt x="0" y="25"/>
                        </a:lnTo>
                        <a:lnTo>
                          <a:pt x="0" y="25"/>
                        </a:lnTo>
                        <a:lnTo>
                          <a:pt x="0" y="25"/>
                        </a:lnTo>
                        <a:lnTo>
                          <a:pt x="0" y="25"/>
                        </a:lnTo>
                        <a:lnTo>
                          <a:pt x="0" y="25"/>
                        </a:lnTo>
                        <a:lnTo>
                          <a:pt x="0" y="25"/>
                        </a:lnTo>
                        <a:lnTo>
                          <a:pt x="0" y="25"/>
                        </a:lnTo>
                        <a:lnTo>
                          <a:pt x="0" y="25"/>
                        </a:lnTo>
                        <a:lnTo>
                          <a:pt x="0" y="25"/>
                        </a:lnTo>
                        <a:lnTo>
                          <a:pt x="0" y="25"/>
                        </a:lnTo>
                        <a:lnTo>
                          <a:pt x="0" y="25"/>
                        </a:lnTo>
                        <a:lnTo>
                          <a:pt x="0" y="25"/>
                        </a:lnTo>
                        <a:lnTo>
                          <a:pt x="0" y="25"/>
                        </a:lnTo>
                        <a:lnTo>
                          <a:pt x="0" y="25"/>
                        </a:lnTo>
                        <a:lnTo>
                          <a:pt x="0" y="25"/>
                        </a:lnTo>
                        <a:lnTo>
                          <a:pt x="0" y="25"/>
                        </a:lnTo>
                        <a:lnTo>
                          <a:pt x="0" y="25"/>
                        </a:lnTo>
                        <a:lnTo>
                          <a:pt x="0" y="25"/>
                        </a:lnTo>
                        <a:lnTo>
                          <a:pt x="0" y="25"/>
                        </a:lnTo>
                        <a:lnTo>
                          <a:pt x="0" y="25"/>
                        </a:lnTo>
                        <a:lnTo>
                          <a:pt x="0" y="25"/>
                        </a:lnTo>
                        <a:lnTo>
                          <a:pt x="0" y="25"/>
                        </a:lnTo>
                        <a:lnTo>
                          <a:pt x="0" y="25"/>
                        </a:lnTo>
                        <a:lnTo>
                          <a:pt x="0" y="25"/>
                        </a:lnTo>
                        <a:lnTo>
                          <a:pt x="0" y="25"/>
                        </a:lnTo>
                        <a:lnTo>
                          <a:pt x="0" y="25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77" name="Line 28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386" y="1972"/>
                    <a:ext cx="22" cy="23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78" name="Line 28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405" y="1952"/>
                    <a:ext cx="9" cy="17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79" name="Line 28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401" y="1950"/>
                    <a:ext cx="9" cy="17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80" name="Oval 284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1385" y="1959"/>
                    <a:ext cx="7" cy="7"/>
                  </a:xfrm>
                  <a:prstGeom prst="ellipse">
                    <a:avLst/>
                  </a:prstGeom>
                  <a:solidFill>
                    <a:srgbClr val="FF0066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81" name="Freeform 285"/>
                  <p:cNvSpPr>
                    <a:spLocks/>
                  </p:cNvSpPr>
                  <p:nvPr/>
                </p:nvSpPr>
                <p:spPr bwMode="auto">
                  <a:xfrm>
                    <a:off x="1300" y="1953"/>
                    <a:ext cx="33" cy="7"/>
                  </a:xfrm>
                  <a:custGeom>
                    <a:avLst/>
                    <a:gdLst/>
                    <a:ahLst/>
                    <a:cxnLst>
                      <a:cxn ang="0">
                        <a:pos x="32" y="0"/>
                      </a:cxn>
                      <a:cxn ang="0">
                        <a:pos x="31" y="1"/>
                      </a:cxn>
                      <a:cxn ang="0">
                        <a:pos x="30" y="1"/>
                      </a:cxn>
                      <a:cxn ang="0">
                        <a:pos x="30" y="1"/>
                      </a:cxn>
                      <a:cxn ang="0">
                        <a:pos x="30" y="1"/>
                      </a:cxn>
                      <a:cxn ang="0">
                        <a:pos x="29" y="2"/>
                      </a:cxn>
                      <a:cxn ang="0">
                        <a:pos x="28" y="2"/>
                      </a:cxn>
                      <a:cxn ang="0">
                        <a:pos x="28" y="3"/>
                      </a:cxn>
                      <a:cxn ang="0">
                        <a:pos x="28" y="3"/>
                      </a:cxn>
                      <a:cxn ang="0">
                        <a:pos x="27" y="3"/>
                      </a:cxn>
                      <a:cxn ang="0">
                        <a:pos x="26" y="3"/>
                      </a:cxn>
                      <a:cxn ang="0">
                        <a:pos x="26" y="3"/>
                      </a:cxn>
                      <a:cxn ang="0">
                        <a:pos x="26" y="4"/>
                      </a:cxn>
                      <a:cxn ang="0">
                        <a:pos x="25" y="4"/>
                      </a:cxn>
                      <a:cxn ang="0">
                        <a:pos x="24" y="4"/>
                      </a:cxn>
                      <a:cxn ang="0">
                        <a:pos x="24" y="4"/>
                      </a:cxn>
                      <a:cxn ang="0">
                        <a:pos x="24" y="5"/>
                      </a:cxn>
                      <a:cxn ang="0">
                        <a:pos x="23" y="5"/>
                      </a:cxn>
                      <a:cxn ang="0">
                        <a:pos x="22" y="5"/>
                      </a:cxn>
                      <a:cxn ang="0">
                        <a:pos x="22" y="5"/>
                      </a:cxn>
                      <a:cxn ang="0">
                        <a:pos x="21" y="5"/>
                      </a:cxn>
                      <a:cxn ang="0">
                        <a:pos x="21" y="5"/>
                      </a:cxn>
                      <a:cxn ang="0">
                        <a:pos x="20" y="5"/>
                      </a:cxn>
                      <a:cxn ang="0">
                        <a:pos x="20" y="5"/>
                      </a:cxn>
                      <a:cxn ang="0">
                        <a:pos x="19" y="6"/>
                      </a:cxn>
                      <a:cxn ang="0">
                        <a:pos x="18" y="6"/>
                      </a:cxn>
                      <a:cxn ang="0">
                        <a:pos x="18" y="6"/>
                      </a:cxn>
                      <a:cxn ang="0">
                        <a:pos x="17" y="6"/>
                      </a:cxn>
                      <a:cxn ang="0">
                        <a:pos x="17" y="6"/>
                      </a:cxn>
                      <a:cxn ang="0">
                        <a:pos x="16" y="6"/>
                      </a:cxn>
                      <a:cxn ang="0">
                        <a:pos x="16" y="6"/>
                      </a:cxn>
                      <a:cxn ang="0">
                        <a:pos x="15" y="6"/>
                      </a:cxn>
                      <a:cxn ang="0">
                        <a:pos x="14" y="6"/>
                      </a:cxn>
                      <a:cxn ang="0">
                        <a:pos x="13" y="6"/>
                      </a:cxn>
                      <a:cxn ang="0">
                        <a:pos x="13" y="6"/>
                      </a:cxn>
                      <a:cxn ang="0">
                        <a:pos x="12" y="6"/>
                      </a:cxn>
                      <a:cxn ang="0">
                        <a:pos x="12" y="6"/>
                      </a:cxn>
                      <a:cxn ang="0">
                        <a:pos x="11" y="6"/>
                      </a:cxn>
                      <a:cxn ang="0">
                        <a:pos x="11" y="6"/>
                      </a:cxn>
                      <a:cxn ang="0">
                        <a:pos x="10" y="5"/>
                      </a:cxn>
                      <a:cxn ang="0">
                        <a:pos x="10" y="5"/>
                      </a:cxn>
                      <a:cxn ang="0">
                        <a:pos x="9" y="5"/>
                      </a:cxn>
                      <a:cxn ang="0">
                        <a:pos x="8" y="5"/>
                      </a:cxn>
                      <a:cxn ang="0">
                        <a:pos x="8" y="5"/>
                      </a:cxn>
                      <a:cxn ang="0">
                        <a:pos x="8" y="5"/>
                      </a:cxn>
                      <a:cxn ang="0">
                        <a:pos x="7" y="5"/>
                      </a:cxn>
                      <a:cxn ang="0">
                        <a:pos x="7" y="5"/>
                      </a:cxn>
                      <a:cxn ang="0">
                        <a:pos x="6" y="5"/>
                      </a:cxn>
                      <a:cxn ang="0">
                        <a:pos x="6" y="4"/>
                      </a:cxn>
                      <a:cxn ang="0">
                        <a:pos x="5" y="4"/>
                      </a:cxn>
                      <a:cxn ang="0">
                        <a:pos x="5" y="4"/>
                      </a:cxn>
                      <a:cxn ang="0">
                        <a:pos x="4" y="4"/>
                      </a:cxn>
                      <a:cxn ang="0">
                        <a:pos x="4" y="3"/>
                      </a:cxn>
                      <a:cxn ang="0">
                        <a:pos x="3" y="3"/>
                      </a:cxn>
                      <a:cxn ang="0">
                        <a:pos x="3" y="3"/>
                      </a:cxn>
                      <a:cxn ang="0">
                        <a:pos x="2" y="3"/>
                      </a:cxn>
                      <a:cxn ang="0">
                        <a:pos x="2" y="3"/>
                      </a:cxn>
                      <a:cxn ang="0">
                        <a:pos x="2" y="3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0" y="2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33" h="7">
                        <a:moveTo>
                          <a:pt x="32" y="0"/>
                        </a:moveTo>
                        <a:lnTo>
                          <a:pt x="31" y="1"/>
                        </a:lnTo>
                        <a:lnTo>
                          <a:pt x="30" y="1"/>
                        </a:lnTo>
                        <a:lnTo>
                          <a:pt x="30" y="1"/>
                        </a:lnTo>
                        <a:lnTo>
                          <a:pt x="30" y="1"/>
                        </a:lnTo>
                        <a:lnTo>
                          <a:pt x="29" y="2"/>
                        </a:lnTo>
                        <a:lnTo>
                          <a:pt x="28" y="2"/>
                        </a:lnTo>
                        <a:lnTo>
                          <a:pt x="28" y="3"/>
                        </a:lnTo>
                        <a:lnTo>
                          <a:pt x="28" y="3"/>
                        </a:lnTo>
                        <a:lnTo>
                          <a:pt x="27" y="3"/>
                        </a:lnTo>
                        <a:lnTo>
                          <a:pt x="26" y="3"/>
                        </a:lnTo>
                        <a:lnTo>
                          <a:pt x="26" y="3"/>
                        </a:lnTo>
                        <a:lnTo>
                          <a:pt x="26" y="4"/>
                        </a:lnTo>
                        <a:lnTo>
                          <a:pt x="25" y="4"/>
                        </a:lnTo>
                        <a:lnTo>
                          <a:pt x="24" y="4"/>
                        </a:lnTo>
                        <a:lnTo>
                          <a:pt x="24" y="4"/>
                        </a:lnTo>
                        <a:lnTo>
                          <a:pt x="24" y="5"/>
                        </a:lnTo>
                        <a:lnTo>
                          <a:pt x="23" y="5"/>
                        </a:lnTo>
                        <a:lnTo>
                          <a:pt x="22" y="5"/>
                        </a:lnTo>
                        <a:lnTo>
                          <a:pt x="22" y="5"/>
                        </a:lnTo>
                        <a:lnTo>
                          <a:pt x="21" y="5"/>
                        </a:lnTo>
                        <a:lnTo>
                          <a:pt x="21" y="5"/>
                        </a:lnTo>
                        <a:lnTo>
                          <a:pt x="20" y="5"/>
                        </a:lnTo>
                        <a:lnTo>
                          <a:pt x="20" y="5"/>
                        </a:lnTo>
                        <a:lnTo>
                          <a:pt x="19" y="6"/>
                        </a:lnTo>
                        <a:lnTo>
                          <a:pt x="18" y="6"/>
                        </a:lnTo>
                        <a:lnTo>
                          <a:pt x="18" y="6"/>
                        </a:lnTo>
                        <a:lnTo>
                          <a:pt x="17" y="6"/>
                        </a:lnTo>
                        <a:lnTo>
                          <a:pt x="17" y="6"/>
                        </a:lnTo>
                        <a:lnTo>
                          <a:pt x="16" y="6"/>
                        </a:lnTo>
                        <a:lnTo>
                          <a:pt x="16" y="6"/>
                        </a:lnTo>
                        <a:lnTo>
                          <a:pt x="15" y="6"/>
                        </a:lnTo>
                        <a:lnTo>
                          <a:pt x="14" y="6"/>
                        </a:lnTo>
                        <a:lnTo>
                          <a:pt x="13" y="6"/>
                        </a:lnTo>
                        <a:lnTo>
                          <a:pt x="13" y="6"/>
                        </a:lnTo>
                        <a:lnTo>
                          <a:pt x="12" y="6"/>
                        </a:lnTo>
                        <a:lnTo>
                          <a:pt x="12" y="6"/>
                        </a:lnTo>
                        <a:lnTo>
                          <a:pt x="11" y="6"/>
                        </a:lnTo>
                        <a:lnTo>
                          <a:pt x="11" y="6"/>
                        </a:lnTo>
                        <a:lnTo>
                          <a:pt x="10" y="5"/>
                        </a:lnTo>
                        <a:lnTo>
                          <a:pt x="10" y="5"/>
                        </a:lnTo>
                        <a:lnTo>
                          <a:pt x="9" y="5"/>
                        </a:lnTo>
                        <a:lnTo>
                          <a:pt x="8" y="5"/>
                        </a:lnTo>
                        <a:lnTo>
                          <a:pt x="8" y="5"/>
                        </a:lnTo>
                        <a:lnTo>
                          <a:pt x="8" y="5"/>
                        </a:lnTo>
                        <a:lnTo>
                          <a:pt x="7" y="5"/>
                        </a:lnTo>
                        <a:lnTo>
                          <a:pt x="7" y="5"/>
                        </a:lnTo>
                        <a:lnTo>
                          <a:pt x="6" y="5"/>
                        </a:lnTo>
                        <a:lnTo>
                          <a:pt x="6" y="4"/>
                        </a:lnTo>
                        <a:lnTo>
                          <a:pt x="5" y="4"/>
                        </a:lnTo>
                        <a:lnTo>
                          <a:pt x="5" y="4"/>
                        </a:lnTo>
                        <a:lnTo>
                          <a:pt x="4" y="4"/>
                        </a:lnTo>
                        <a:lnTo>
                          <a:pt x="4" y="3"/>
                        </a:lnTo>
                        <a:lnTo>
                          <a:pt x="3" y="3"/>
                        </a:lnTo>
                        <a:lnTo>
                          <a:pt x="3" y="3"/>
                        </a:lnTo>
                        <a:lnTo>
                          <a:pt x="2" y="3"/>
                        </a:lnTo>
                        <a:lnTo>
                          <a:pt x="2" y="3"/>
                        </a:lnTo>
                        <a:lnTo>
                          <a:pt x="2" y="3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0" y="2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82" name="Freeform 286"/>
                  <p:cNvSpPr>
                    <a:spLocks/>
                  </p:cNvSpPr>
                  <p:nvPr/>
                </p:nvSpPr>
                <p:spPr bwMode="auto">
                  <a:xfrm>
                    <a:off x="1328" y="1986"/>
                    <a:ext cx="25" cy="11"/>
                  </a:xfrm>
                  <a:custGeom>
                    <a:avLst/>
                    <a:gdLst/>
                    <a:ahLst/>
                    <a:cxnLst>
                      <a:cxn ang="0">
                        <a:pos x="24" y="0"/>
                      </a:cxn>
                      <a:cxn ang="0">
                        <a:pos x="22" y="0"/>
                      </a:cxn>
                      <a:cxn ang="0">
                        <a:pos x="21" y="0"/>
                      </a:cxn>
                      <a:cxn ang="0">
                        <a:pos x="20" y="0"/>
                      </a:cxn>
                      <a:cxn ang="0">
                        <a:pos x="20" y="0"/>
                      </a:cxn>
                      <a:cxn ang="0">
                        <a:pos x="19" y="0"/>
                      </a:cxn>
                      <a:cxn ang="0">
                        <a:pos x="18" y="0"/>
                      </a:cxn>
                      <a:cxn ang="0">
                        <a:pos x="17" y="1"/>
                      </a:cxn>
                      <a:cxn ang="0">
                        <a:pos x="16" y="1"/>
                      </a:cxn>
                      <a:cxn ang="0">
                        <a:pos x="16" y="1"/>
                      </a:cxn>
                      <a:cxn ang="0">
                        <a:pos x="14" y="1"/>
                      </a:cxn>
                      <a:cxn ang="0">
                        <a:pos x="14" y="2"/>
                      </a:cxn>
                      <a:cxn ang="0">
                        <a:pos x="13" y="2"/>
                      </a:cxn>
                      <a:cxn ang="0">
                        <a:pos x="12" y="2"/>
                      </a:cxn>
                      <a:cxn ang="0">
                        <a:pos x="12" y="2"/>
                      </a:cxn>
                      <a:cxn ang="0">
                        <a:pos x="11" y="3"/>
                      </a:cxn>
                      <a:cxn ang="0">
                        <a:pos x="10" y="3"/>
                      </a:cxn>
                      <a:cxn ang="0">
                        <a:pos x="9" y="3"/>
                      </a:cxn>
                      <a:cxn ang="0">
                        <a:pos x="8" y="4"/>
                      </a:cxn>
                      <a:cxn ang="0">
                        <a:pos x="8" y="4"/>
                      </a:cxn>
                      <a:cxn ang="0">
                        <a:pos x="7" y="4"/>
                      </a:cxn>
                      <a:cxn ang="0">
                        <a:pos x="6" y="5"/>
                      </a:cxn>
                      <a:cxn ang="0">
                        <a:pos x="6" y="5"/>
                      </a:cxn>
                      <a:cxn ang="0">
                        <a:pos x="5" y="6"/>
                      </a:cxn>
                      <a:cxn ang="0">
                        <a:pos x="4" y="6"/>
                      </a:cxn>
                      <a:cxn ang="0">
                        <a:pos x="3" y="6"/>
                      </a:cxn>
                      <a:cxn ang="0">
                        <a:pos x="3" y="7"/>
                      </a:cxn>
                      <a:cxn ang="0">
                        <a:pos x="2" y="7"/>
                      </a:cxn>
                      <a:cxn ang="0">
                        <a:pos x="1" y="8"/>
                      </a:cxn>
                      <a:cxn ang="0">
                        <a:pos x="1" y="8"/>
                      </a:cxn>
                      <a:cxn ang="0">
                        <a:pos x="0" y="9"/>
                      </a:cxn>
                      <a:cxn ang="0">
                        <a:pos x="0" y="10"/>
                      </a:cxn>
                    </a:cxnLst>
                    <a:rect l="0" t="0" r="r" b="b"/>
                    <a:pathLst>
                      <a:path w="25" h="11">
                        <a:moveTo>
                          <a:pt x="24" y="0"/>
                        </a:moveTo>
                        <a:lnTo>
                          <a:pt x="22" y="0"/>
                        </a:lnTo>
                        <a:lnTo>
                          <a:pt x="21" y="0"/>
                        </a:lnTo>
                        <a:lnTo>
                          <a:pt x="20" y="0"/>
                        </a:lnTo>
                        <a:lnTo>
                          <a:pt x="20" y="0"/>
                        </a:lnTo>
                        <a:lnTo>
                          <a:pt x="19" y="0"/>
                        </a:lnTo>
                        <a:lnTo>
                          <a:pt x="18" y="0"/>
                        </a:lnTo>
                        <a:lnTo>
                          <a:pt x="17" y="1"/>
                        </a:lnTo>
                        <a:lnTo>
                          <a:pt x="16" y="1"/>
                        </a:lnTo>
                        <a:lnTo>
                          <a:pt x="16" y="1"/>
                        </a:lnTo>
                        <a:lnTo>
                          <a:pt x="14" y="1"/>
                        </a:lnTo>
                        <a:lnTo>
                          <a:pt x="14" y="2"/>
                        </a:lnTo>
                        <a:lnTo>
                          <a:pt x="13" y="2"/>
                        </a:lnTo>
                        <a:lnTo>
                          <a:pt x="12" y="2"/>
                        </a:lnTo>
                        <a:lnTo>
                          <a:pt x="12" y="2"/>
                        </a:lnTo>
                        <a:lnTo>
                          <a:pt x="11" y="3"/>
                        </a:lnTo>
                        <a:lnTo>
                          <a:pt x="10" y="3"/>
                        </a:lnTo>
                        <a:lnTo>
                          <a:pt x="9" y="3"/>
                        </a:lnTo>
                        <a:lnTo>
                          <a:pt x="8" y="4"/>
                        </a:lnTo>
                        <a:lnTo>
                          <a:pt x="8" y="4"/>
                        </a:lnTo>
                        <a:lnTo>
                          <a:pt x="7" y="4"/>
                        </a:lnTo>
                        <a:lnTo>
                          <a:pt x="6" y="5"/>
                        </a:lnTo>
                        <a:lnTo>
                          <a:pt x="6" y="5"/>
                        </a:lnTo>
                        <a:lnTo>
                          <a:pt x="5" y="6"/>
                        </a:lnTo>
                        <a:lnTo>
                          <a:pt x="4" y="6"/>
                        </a:lnTo>
                        <a:lnTo>
                          <a:pt x="3" y="6"/>
                        </a:lnTo>
                        <a:lnTo>
                          <a:pt x="3" y="7"/>
                        </a:lnTo>
                        <a:lnTo>
                          <a:pt x="2" y="7"/>
                        </a:lnTo>
                        <a:lnTo>
                          <a:pt x="1" y="8"/>
                        </a:lnTo>
                        <a:lnTo>
                          <a:pt x="1" y="8"/>
                        </a:lnTo>
                        <a:lnTo>
                          <a:pt x="0" y="9"/>
                        </a:lnTo>
                        <a:lnTo>
                          <a:pt x="0" y="10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83" name="Freeform 287"/>
                  <p:cNvSpPr>
                    <a:spLocks/>
                  </p:cNvSpPr>
                  <p:nvPr/>
                </p:nvSpPr>
                <p:spPr bwMode="auto">
                  <a:xfrm>
                    <a:off x="1169" y="1931"/>
                    <a:ext cx="133" cy="28"/>
                  </a:xfrm>
                  <a:custGeom>
                    <a:avLst/>
                    <a:gdLst/>
                    <a:ahLst/>
                    <a:cxnLst>
                      <a:cxn ang="0">
                        <a:pos x="132" y="23"/>
                      </a:cxn>
                      <a:cxn ang="0">
                        <a:pos x="128" y="20"/>
                      </a:cxn>
                      <a:cxn ang="0">
                        <a:pos x="127" y="19"/>
                      </a:cxn>
                      <a:cxn ang="0">
                        <a:pos x="125" y="17"/>
                      </a:cxn>
                      <a:cxn ang="0">
                        <a:pos x="123" y="16"/>
                      </a:cxn>
                      <a:cxn ang="0">
                        <a:pos x="121" y="15"/>
                      </a:cxn>
                      <a:cxn ang="0">
                        <a:pos x="119" y="14"/>
                      </a:cxn>
                      <a:cxn ang="0">
                        <a:pos x="118" y="13"/>
                      </a:cxn>
                      <a:cxn ang="0">
                        <a:pos x="116" y="12"/>
                      </a:cxn>
                      <a:cxn ang="0">
                        <a:pos x="114" y="11"/>
                      </a:cxn>
                      <a:cxn ang="0">
                        <a:pos x="112" y="10"/>
                      </a:cxn>
                      <a:cxn ang="0">
                        <a:pos x="110" y="9"/>
                      </a:cxn>
                      <a:cxn ang="0">
                        <a:pos x="108" y="8"/>
                      </a:cxn>
                      <a:cxn ang="0">
                        <a:pos x="106" y="7"/>
                      </a:cxn>
                      <a:cxn ang="0">
                        <a:pos x="104" y="7"/>
                      </a:cxn>
                      <a:cxn ang="0">
                        <a:pos x="102" y="6"/>
                      </a:cxn>
                      <a:cxn ang="0">
                        <a:pos x="100" y="5"/>
                      </a:cxn>
                      <a:cxn ang="0">
                        <a:pos x="98" y="5"/>
                      </a:cxn>
                      <a:cxn ang="0">
                        <a:pos x="96" y="4"/>
                      </a:cxn>
                      <a:cxn ang="0">
                        <a:pos x="94" y="3"/>
                      </a:cxn>
                      <a:cxn ang="0">
                        <a:pos x="92" y="3"/>
                      </a:cxn>
                      <a:cxn ang="0">
                        <a:pos x="90" y="2"/>
                      </a:cxn>
                      <a:cxn ang="0">
                        <a:pos x="88" y="2"/>
                      </a:cxn>
                      <a:cxn ang="0">
                        <a:pos x="86" y="1"/>
                      </a:cxn>
                      <a:cxn ang="0">
                        <a:pos x="83" y="1"/>
                      </a:cxn>
                      <a:cxn ang="0">
                        <a:pos x="81" y="1"/>
                      </a:cxn>
                      <a:cxn ang="0">
                        <a:pos x="79" y="1"/>
                      </a:cxn>
                      <a:cxn ang="0">
                        <a:pos x="77" y="0"/>
                      </a:cxn>
                      <a:cxn ang="0">
                        <a:pos x="75" y="0"/>
                      </a:cxn>
                      <a:cxn ang="0">
                        <a:pos x="73" y="0"/>
                      </a:cxn>
                      <a:cxn ang="0">
                        <a:pos x="70" y="0"/>
                      </a:cxn>
                      <a:cxn ang="0">
                        <a:pos x="68" y="0"/>
                      </a:cxn>
                      <a:cxn ang="0">
                        <a:pos x="63" y="0"/>
                      </a:cxn>
                      <a:cxn ang="0">
                        <a:pos x="61" y="0"/>
                      </a:cxn>
                      <a:cxn ang="0">
                        <a:pos x="58" y="1"/>
                      </a:cxn>
                      <a:cxn ang="0">
                        <a:pos x="56" y="1"/>
                      </a:cxn>
                      <a:cxn ang="0">
                        <a:pos x="53" y="1"/>
                      </a:cxn>
                      <a:cxn ang="0">
                        <a:pos x="51" y="1"/>
                      </a:cxn>
                      <a:cxn ang="0">
                        <a:pos x="49" y="2"/>
                      </a:cxn>
                      <a:cxn ang="0">
                        <a:pos x="47" y="2"/>
                      </a:cxn>
                      <a:cxn ang="0">
                        <a:pos x="44" y="3"/>
                      </a:cxn>
                      <a:cxn ang="0">
                        <a:pos x="42" y="3"/>
                      </a:cxn>
                      <a:cxn ang="0">
                        <a:pos x="40" y="4"/>
                      </a:cxn>
                      <a:cxn ang="0">
                        <a:pos x="37" y="5"/>
                      </a:cxn>
                      <a:cxn ang="0">
                        <a:pos x="35" y="5"/>
                      </a:cxn>
                      <a:cxn ang="0">
                        <a:pos x="33" y="6"/>
                      </a:cxn>
                      <a:cxn ang="0">
                        <a:pos x="31" y="7"/>
                      </a:cxn>
                      <a:cxn ang="0">
                        <a:pos x="29" y="8"/>
                      </a:cxn>
                      <a:cxn ang="0">
                        <a:pos x="27" y="9"/>
                      </a:cxn>
                      <a:cxn ang="0">
                        <a:pos x="25" y="10"/>
                      </a:cxn>
                      <a:cxn ang="0">
                        <a:pos x="22" y="11"/>
                      </a:cxn>
                      <a:cxn ang="0">
                        <a:pos x="20" y="12"/>
                      </a:cxn>
                      <a:cxn ang="0">
                        <a:pos x="18" y="13"/>
                      </a:cxn>
                      <a:cxn ang="0">
                        <a:pos x="16" y="14"/>
                      </a:cxn>
                      <a:cxn ang="0">
                        <a:pos x="14" y="15"/>
                      </a:cxn>
                      <a:cxn ang="0">
                        <a:pos x="13" y="17"/>
                      </a:cxn>
                      <a:cxn ang="0">
                        <a:pos x="11" y="18"/>
                      </a:cxn>
                      <a:cxn ang="0">
                        <a:pos x="9" y="19"/>
                      </a:cxn>
                      <a:cxn ang="0">
                        <a:pos x="7" y="21"/>
                      </a:cxn>
                      <a:cxn ang="0">
                        <a:pos x="5" y="22"/>
                      </a:cxn>
                      <a:cxn ang="0">
                        <a:pos x="3" y="23"/>
                      </a:cxn>
                      <a:cxn ang="0">
                        <a:pos x="2" y="25"/>
                      </a:cxn>
                      <a:cxn ang="0">
                        <a:pos x="0" y="27"/>
                      </a:cxn>
                    </a:cxnLst>
                    <a:rect l="0" t="0" r="r" b="b"/>
                    <a:pathLst>
                      <a:path w="133" h="28">
                        <a:moveTo>
                          <a:pt x="132" y="23"/>
                        </a:moveTo>
                        <a:lnTo>
                          <a:pt x="128" y="20"/>
                        </a:lnTo>
                        <a:lnTo>
                          <a:pt x="127" y="19"/>
                        </a:lnTo>
                        <a:lnTo>
                          <a:pt x="125" y="17"/>
                        </a:lnTo>
                        <a:lnTo>
                          <a:pt x="123" y="16"/>
                        </a:lnTo>
                        <a:lnTo>
                          <a:pt x="121" y="15"/>
                        </a:lnTo>
                        <a:lnTo>
                          <a:pt x="119" y="14"/>
                        </a:lnTo>
                        <a:lnTo>
                          <a:pt x="118" y="13"/>
                        </a:lnTo>
                        <a:lnTo>
                          <a:pt x="116" y="12"/>
                        </a:lnTo>
                        <a:lnTo>
                          <a:pt x="114" y="11"/>
                        </a:lnTo>
                        <a:lnTo>
                          <a:pt x="112" y="10"/>
                        </a:lnTo>
                        <a:lnTo>
                          <a:pt x="110" y="9"/>
                        </a:lnTo>
                        <a:lnTo>
                          <a:pt x="108" y="8"/>
                        </a:lnTo>
                        <a:lnTo>
                          <a:pt x="106" y="7"/>
                        </a:lnTo>
                        <a:lnTo>
                          <a:pt x="104" y="7"/>
                        </a:lnTo>
                        <a:lnTo>
                          <a:pt x="102" y="6"/>
                        </a:lnTo>
                        <a:lnTo>
                          <a:pt x="100" y="5"/>
                        </a:lnTo>
                        <a:lnTo>
                          <a:pt x="98" y="5"/>
                        </a:lnTo>
                        <a:lnTo>
                          <a:pt x="96" y="4"/>
                        </a:lnTo>
                        <a:lnTo>
                          <a:pt x="94" y="3"/>
                        </a:lnTo>
                        <a:lnTo>
                          <a:pt x="92" y="3"/>
                        </a:lnTo>
                        <a:lnTo>
                          <a:pt x="90" y="2"/>
                        </a:lnTo>
                        <a:lnTo>
                          <a:pt x="88" y="2"/>
                        </a:lnTo>
                        <a:lnTo>
                          <a:pt x="86" y="1"/>
                        </a:lnTo>
                        <a:lnTo>
                          <a:pt x="83" y="1"/>
                        </a:lnTo>
                        <a:lnTo>
                          <a:pt x="81" y="1"/>
                        </a:lnTo>
                        <a:lnTo>
                          <a:pt x="79" y="1"/>
                        </a:lnTo>
                        <a:lnTo>
                          <a:pt x="77" y="0"/>
                        </a:lnTo>
                        <a:lnTo>
                          <a:pt x="75" y="0"/>
                        </a:lnTo>
                        <a:lnTo>
                          <a:pt x="73" y="0"/>
                        </a:lnTo>
                        <a:lnTo>
                          <a:pt x="70" y="0"/>
                        </a:lnTo>
                        <a:lnTo>
                          <a:pt x="68" y="0"/>
                        </a:lnTo>
                        <a:lnTo>
                          <a:pt x="63" y="0"/>
                        </a:lnTo>
                        <a:lnTo>
                          <a:pt x="61" y="0"/>
                        </a:lnTo>
                        <a:lnTo>
                          <a:pt x="58" y="1"/>
                        </a:lnTo>
                        <a:lnTo>
                          <a:pt x="56" y="1"/>
                        </a:lnTo>
                        <a:lnTo>
                          <a:pt x="53" y="1"/>
                        </a:lnTo>
                        <a:lnTo>
                          <a:pt x="51" y="1"/>
                        </a:lnTo>
                        <a:lnTo>
                          <a:pt x="49" y="2"/>
                        </a:lnTo>
                        <a:lnTo>
                          <a:pt x="47" y="2"/>
                        </a:lnTo>
                        <a:lnTo>
                          <a:pt x="44" y="3"/>
                        </a:lnTo>
                        <a:lnTo>
                          <a:pt x="42" y="3"/>
                        </a:lnTo>
                        <a:lnTo>
                          <a:pt x="40" y="4"/>
                        </a:lnTo>
                        <a:lnTo>
                          <a:pt x="37" y="5"/>
                        </a:lnTo>
                        <a:lnTo>
                          <a:pt x="35" y="5"/>
                        </a:lnTo>
                        <a:lnTo>
                          <a:pt x="33" y="6"/>
                        </a:lnTo>
                        <a:lnTo>
                          <a:pt x="31" y="7"/>
                        </a:lnTo>
                        <a:lnTo>
                          <a:pt x="29" y="8"/>
                        </a:lnTo>
                        <a:lnTo>
                          <a:pt x="27" y="9"/>
                        </a:lnTo>
                        <a:lnTo>
                          <a:pt x="25" y="10"/>
                        </a:lnTo>
                        <a:lnTo>
                          <a:pt x="22" y="11"/>
                        </a:lnTo>
                        <a:lnTo>
                          <a:pt x="20" y="12"/>
                        </a:lnTo>
                        <a:lnTo>
                          <a:pt x="18" y="13"/>
                        </a:lnTo>
                        <a:lnTo>
                          <a:pt x="16" y="14"/>
                        </a:lnTo>
                        <a:lnTo>
                          <a:pt x="14" y="15"/>
                        </a:lnTo>
                        <a:lnTo>
                          <a:pt x="13" y="17"/>
                        </a:lnTo>
                        <a:lnTo>
                          <a:pt x="11" y="18"/>
                        </a:lnTo>
                        <a:lnTo>
                          <a:pt x="9" y="19"/>
                        </a:lnTo>
                        <a:lnTo>
                          <a:pt x="7" y="21"/>
                        </a:lnTo>
                        <a:lnTo>
                          <a:pt x="5" y="22"/>
                        </a:lnTo>
                        <a:lnTo>
                          <a:pt x="3" y="23"/>
                        </a:lnTo>
                        <a:lnTo>
                          <a:pt x="2" y="25"/>
                        </a:lnTo>
                        <a:lnTo>
                          <a:pt x="0" y="27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84" name="Freeform 288"/>
                  <p:cNvSpPr>
                    <a:spLocks/>
                  </p:cNvSpPr>
                  <p:nvPr/>
                </p:nvSpPr>
                <p:spPr bwMode="auto">
                  <a:xfrm>
                    <a:off x="1160" y="1958"/>
                    <a:ext cx="10" cy="37"/>
                  </a:xfrm>
                  <a:custGeom>
                    <a:avLst/>
                    <a:gdLst/>
                    <a:ahLst/>
                    <a:cxnLst>
                      <a:cxn ang="0">
                        <a:pos x="9" y="0"/>
                      </a:cxn>
                      <a:cxn ang="0">
                        <a:pos x="8" y="1"/>
                      </a:cxn>
                      <a:cxn ang="0">
                        <a:pos x="8" y="1"/>
                      </a:cxn>
                      <a:cxn ang="0">
                        <a:pos x="7" y="2"/>
                      </a:cxn>
                      <a:cxn ang="0">
                        <a:pos x="6" y="2"/>
                      </a:cxn>
                      <a:cxn ang="0">
                        <a:pos x="6" y="3"/>
                      </a:cxn>
                      <a:cxn ang="0">
                        <a:pos x="6" y="4"/>
                      </a:cxn>
                      <a:cxn ang="0">
                        <a:pos x="5" y="4"/>
                      </a:cxn>
                      <a:cxn ang="0">
                        <a:pos x="5" y="5"/>
                      </a:cxn>
                      <a:cxn ang="0">
                        <a:pos x="4" y="6"/>
                      </a:cxn>
                      <a:cxn ang="0">
                        <a:pos x="4" y="7"/>
                      </a:cxn>
                      <a:cxn ang="0">
                        <a:pos x="4" y="7"/>
                      </a:cxn>
                      <a:cxn ang="0">
                        <a:pos x="3" y="8"/>
                      </a:cxn>
                      <a:cxn ang="0">
                        <a:pos x="3" y="9"/>
                      </a:cxn>
                      <a:cxn ang="0">
                        <a:pos x="3" y="10"/>
                      </a:cxn>
                      <a:cxn ang="0">
                        <a:pos x="2" y="10"/>
                      </a:cxn>
                      <a:cxn ang="0">
                        <a:pos x="2" y="11"/>
                      </a:cxn>
                      <a:cxn ang="0">
                        <a:pos x="2" y="12"/>
                      </a:cxn>
                      <a:cxn ang="0">
                        <a:pos x="2" y="13"/>
                      </a:cxn>
                      <a:cxn ang="0">
                        <a:pos x="2" y="14"/>
                      </a:cxn>
                      <a:cxn ang="0">
                        <a:pos x="1" y="14"/>
                      </a:cxn>
                      <a:cxn ang="0">
                        <a:pos x="1" y="15"/>
                      </a:cxn>
                      <a:cxn ang="0">
                        <a:pos x="1" y="16"/>
                      </a:cxn>
                      <a:cxn ang="0">
                        <a:pos x="1" y="17"/>
                      </a:cxn>
                      <a:cxn ang="0">
                        <a:pos x="1" y="18"/>
                      </a:cxn>
                      <a:cxn ang="0">
                        <a:pos x="0" y="18"/>
                      </a:cxn>
                      <a:cxn ang="0">
                        <a:pos x="0" y="19"/>
                      </a:cxn>
                      <a:cxn ang="0">
                        <a:pos x="0" y="20"/>
                      </a:cxn>
                      <a:cxn ang="0">
                        <a:pos x="0" y="21"/>
                      </a:cxn>
                      <a:cxn ang="0">
                        <a:pos x="0" y="22"/>
                      </a:cxn>
                      <a:cxn ang="0">
                        <a:pos x="0" y="22"/>
                      </a:cxn>
                      <a:cxn ang="0">
                        <a:pos x="0" y="24"/>
                      </a:cxn>
                      <a:cxn ang="0">
                        <a:pos x="0" y="24"/>
                      </a:cxn>
                      <a:cxn ang="0">
                        <a:pos x="0" y="24"/>
                      </a:cxn>
                      <a:cxn ang="0">
                        <a:pos x="0" y="25"/>
                      </a:cxn>
                      <a:cxn ang="0">
                        <a:pos x="0" y="26"/>
                      </a:cxn>
                      <a:cxn ang="0">
                        <a:pos x="0" y="26"/>
                      </a:cxn>
                      <a:cxn ang="0">
                        <a:pos x="0" y="26"/>
                      </a:cxn>
                      <a:cxn ang="0">
                        <a:pos x="0" y="27"/>
                      </a:cxn>
                      <a:cxn ang="0">
                        <a:pos x="0" y="27"/>
                      </a:cxn>
                      <a:cxn ang="0">
                        <a:pos x="0" y="28"/>
                      </a:cxn>
                      <a:cxn ang="0">
                        <a:pos x="0" y="28"/>
                      </a:cxn>
                      <a:cxn ang="0">
                        <a:pos x="0" y="28"/>
                      </a:cxn>
                      <a:cxn ang="0">
                        <a:pos x="0" y="29"/>
                      </a:cxn>
                      <a:cxn ang="0">
                        <a:pos x="1" y="29"/>
                      </a:cxn>
                      <a:cxn ang="0">
                        <a:pos x="1" y="30"/>
                      </a:cxn>
                      <a:cxn ang="0">
                        <a:pos x="1" y="30"/>
                      </a:cxn>
                      <a:cxn ang="0">
                        <a:pos x="1" y="30"/>
                      </a:cxn>
                      <a:cxn ang="0">
                        <a:pos x="1" y="31"/>
                      </a:cxn>
                      <a:cxn ang="0">
                        <a:pos x="1" y="31"/>
                      </a:cxn>
                      <a:cxn ang="0">
                        <a:pos x="1" y="32"/>
                      </a:cxn>
                      <a:cxn ang="0">
                        <a:pos x="1" y="32"/>
                      </a:cxn>
                      <a:cxn ang="0">
                        <a:pos x="1" y="32"/>
                      </a:cxn>
                      <a:cxn ang="0">
                        <a:pos x="2" y="33"/>
                      </a:cxn>
                      <a:cxn ang="0">
                        <a:pos x="2" y="33"/>
                      </a:cxn>
                      <a:cxn ang="0">
                        <a:pos x="2" y="34"/>
                      </a:cxn>
                      <a:cxn ang="0">
                        <a:pos x="2" y="34"/>
                      </a:cxn>
                      <a:cxn ang="0">
                        <a:pos x="2" y="34"/>
                      </a:cxn>
                      <a:cxn ang="0">
                        <a:pos x="2" y="35"/>
                      </a:cxn>
                      <a:cxn ang="0">
                        <a:pos x="2" y="35"/>
                      </a:cxn>
                      <a:cxn ang="0">
                        <a:pos x="2" y="36"/>
                      </a:cxn>
                      <a:cxn ang="0">
                        <a:pos x="2" y="36"/>
                      </a:cxn>
                      <a:cxn ang="0">
                        <a:pos x="3" y="36"/>
                      </a:cxn>
                    </a:cxnLst>
                    <a:rect l="0" t="0" r="r" b="b"/>
                    <a:pathLst>
                      <a:path w="10" h="37">
                        <a:moveTo>
                          <a:pt x="9" y="0"/>
                        </a:moveTo>
                        <a:lnTo>
                          <a:pt x="8" y="1"/>
                        </a:lnTo>
                        <a:lnTo>
                          <a:pt x="8" y="1"/>
                        </a:lnTo>
                        <a:lnTo>
                          <a:pt x="7" y="2"/>
                        </a:lnTo>
                        <a:lnTo>
                          <a:pt x="6" y="2"/>
                        </a:lnTo>
                        <a:lnTo>
                          <a:pt x="6" y="3"/>
                        </a:lnTo>
                        <a:lnTo>
                          <a:pt x="6" y="4"/>
                        </a:lnTo>
                        <a:lnTo>
                          <a:pt x="5" y="4"/>
                        </a:lnTo>
                        <a:lnTo>
                          <a:pt x="5" y="5"/>
                        </a:lnTo>
                        <a:lnTo>
                          <a:pt x="4" y="6"/>
                        </a:lnTo>
                        <a:lnTo>
                          <a:pt x="4" y="7"/>
                        </a:lnTo>
                        <a:lnTo>
                          <a:pt x="4" y="7"/>
                        </a:lnTo>
                        <a:lnTo>
                          <a:pt x="3" y="8"/>
                        </a:lnTo>
                        <a:lnTo>
                          <a:pt x="3" y="9"/>
                        </a:lnTo>
                        <a:lnTo>
                          <a:pt x="3" y="10"/>
                        </a:lnTo>
                        <a:lnTo>
                          <a:pt x="2" y="10"/>
                        </a:lnTo>
                        <a:lnTo>
                          <a:pt x="2" y="11"/>
                        </a:lnTo>
                        <a:lnTo>
                          <a:pt x="2" y="12"/>
                        </a:lnTo>
                        <a:lnTo>
                          <a:pt x="2" y="13"/>
                        </a:lnTo>
                        <a:lnTo>
                          <a:pt x="2" y="14"/>
                        </a:lnTo>
                        <a:lnTo>
                          <a:pt x="1" y="14"/>
                        </a:lnTo>
                        <a:lnTo>
                          <a:pt x="1" y="15"/>
                        </a:lnTo>
                        <a:lnTo>
                          <a:pt x="1" y="16"/>
                        </a:lnTo>
                        <a:lnTo>
                          <a:pt x="1" y="17"/>
                        </a:lnTo>
                        <a:lnTo>
                          <a:pt x="1" y="18"/>
                        </a:lnTo>
                        <a:lnTo>
                          <a:pt x="0" y="18"/>
                        </a:lnTo>
                        <a:lnTo>
                          <a:pt x="0" y="19"/>
                        </a:lnTo>
                        <a:lnTo>
                          <a:pt x="0" y="20"/>
                        </a:lnTo>
                        <a:lnTo>
                          <a:pt x="0" y="21"/>
                        </a:lnTo>
                        <a:lnTo>
                          <a:pt x="0" y="22"/>
                        </a:lnTo>
                        <a:lnTo>
                          <a:pt x="0" y="22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lnTo>
                          <a:pt x="0" y="25"/>
                        </a:lnTo>
                        <a:lnTo>
                          <a:pt x="0" y="26"/>
                        </a:lnTo>
                        <a:lnTo>
                          <a:pt x="0" y="26"/>
                        </a:lnTo>
                        <a:lnTo>
                          <a:pt x="0" y="26"/>
                        </a:lnTo>
                        <a:lnTo>
                          <a:pt x="0" y="27"/>
                        </a:lnTo>
                        <a:lnTo>
                          <a:pt x="0" y="27"/>
                        </a:lnTo>
                        <a:lnTo>
                          <a:pt x="0" y="28"/>
                        </a:lnTo>
                        <a:lnTo>
                          <a:pt x="0" y="28"/>
                        </a:lnTo>
                        <a:lnTo>
                          <a:pt x="0" y="28"/>
                        </a:lnTo>
                        <a:lnTo>
                          <a:pt x="0" y="29"/>
                        </a:lnTo>
                        <a:lnTo>
                          <a:pt x="1" y="29"/>
                        </a:lnTo>
                        <a:lnTo>
                          <a:pt x="1" y="30"/>
                        </a:lnTo>
                        <a:lnTo>
                          <a:pt x="1" y="30"/>
                        </a:lnTo>
                        <a:lnTo>
                          <a:pt x="1" y="30"/>
                        </a:lnTo>
                        <a:lnTo>
                          <a:pt x="1" y="31"/>
                        </a:lnTo>
                        <a:lnTo>
                          <a:pt x="1" y="31"/>
                        </a:lnTo>
                        <a:lnTo>
                          <a:pt x="1" y="32"/>
                        </a:lnTo>
                        <a:lnTo>
                          <a:pt x="1" y="32"/>
                        </a:lnTo>
                        <a:lnTo>
                          <a:pt x="1" y="32"/>
                        </a:lnTo>
                        <a:lnTo>
                          <a:pt x="2" y="33"/>
                        </a:lnTo>
                        <a:lnTo>
                          <a:pt x="2" y="33"/>
                        </a:lnTo>
                        <a:lnTo>
                          <a:pt x="2" y="34"/>
                        </a:lnTo>
                        <a:lnTo>
                          <a:pt x="2" y="34"/>
                        </a:lnTo>
                        <a:lnTo>
                          <a:pt x="2" y="34"/>
                        </a:lnTo>
                        <a:lnTo>
                          <a:pt x="2" y="35"/>
                        </a:lnTo>
                        <a:lnTo>
                          <a:pt x="2" y="35"/>
                        </a:lnTo>
                        <a:lnTo>
                          <a:pt x="2" y="36"/>
                        </a:lnTo>
                        <a:lnTo>
                          <a:pt x="2" y="36"/>
                        </a:lnTo>
                        <a:lnTo>
                          <a:pt x="3" y="36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85" name="Group 289"/>
                  <p:cNvGrpSpPr>
                    <a:grpSpLocks/>
                  </p:cNvGrpSpPr>
                  <p:nvPr/>
                </p:nvGrpSpPr>
                <p:grpSpPr bwMode="auto">
                  <a:xfrm>
                    <a:off x="1192" y="2024"/>
                    <a:ext cx="65" cy="10"/>
                    <a:chOff x="1248" y="1962"/>
                    <a:chExt cx="65" cy="10"/>
                  </a:xfrm>
                </p:grpSpPr>
                <p:sp>
                  <p:nvSpPr>
                    <p:cNvPr id="109" name="Freeform 290"/>
                    <p:cNvSpPr>
                      <a:spLocks/>
                    </p:cNvSpPr>
                    <p:nvPr/>
                  </p:nvSpPr>
                  <p:spPr bwMode="auto">
                    <a:xfrm>
                      <a:off x="1248" y="1963"/>
                      <a:ext cx="55" cy="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"/>
                        </a:cxn>
                        <a:cxn ang="0">
                          <a:pos x="2" y="4"/>
                        </a:cxn>
                        <a:cxn ang="0">
                          <a:pos x="4" y="4"/>
                        </a:cxn>
                        <a:cxn ang="0">
                          <a:pos x="5" y="4"/>
                        </a:cxn>
                        <a:cxn ang="0">
                          <a:pos x="6" y="3"/>
                        </a:cxn>
                        <a:cxn ang="0">
                          <a:pos x="7" y="3"/>
                        </a:cxn>
                        <a:cxn ang="0">
                          <a:pos x="8" y="3"/>
                        </a:cxn>
                        <a:cxn ang="0">
                          <a:pos x="9" y="3"/>
                        </a:cxn>
                        <a:cxn ang="0">
                          <a:pos x="10" y="3"/>
                        </a:cxn>
                        <a:cxn ang="0">
                          <a:pos x="12" y="2"/>
                        </a:cxn>
                        <a:cxn ang="0">
                          <a:pos x="13" y="2"/>
                        </a:cxn>
                        <a:cxn ang="0">
                          <a:pos x="14" y="2"/>
                        </a:cxn>
                        <a:cxn ang="0">
                          <a:pos x="15" y="2"/>
                        </a:cxn>
                        <a:cxn ang="0">
                          <a:pos x="16" y="1"/>
                        </a:cxn>
                        <a:cxn ang="0">
                          <a:pos x="17" y="1"/>
                        </a:cxn>
                        <a:cxn ang="0">
                          <a:pos x="18" y="1"/>
                        </a:cxn>
                        <a:cxn ang="0">
                          <a:pos x="20" y="1"/>
                        </a:cxn>
                        <a:cxn ang="0">
                          <a:pos x="21" y="1"/>
                        </a:cxn>
                        <a:cxn ang="0">
                          <a:pos x="22" y="1"/>
                        </a:cxn>
                        <a:cxn ang="0">
                          <a:pos x="23" y="1"/>
                        </a:cxn>
                        <a:cxn ang="0">
                          <a:pos x="24" y="1"/>
                        </a:cxn>
                        <a:cxn ang="0">
                          <a:pos x="26" y="1"/>
                        </a:cxn>
                        <a:cxn ang="0">
                          <a:pos x="27" y="0"/>
                        </a:cxn>
                        <a:cxn ang="0">
                          <a:pos x="28" y="0"/>
                        </a:cxn>
                        <a:cxn ang="0">
                          <a:pos x="29" y="0"/>
                        </a:cxn>
                        <a:cxn ang="0">
                          <a:pos x="30" y="0"/>
                        </a:cxn>
                        <a:cxn ang="0">
                          <a:pos x="32" y="0"/>
                        </a:cxn>
                        <a:cxn ang="0">
                          <a:pos x="33" y="0"/>
                        </a:cxn>
                        <a:cxn ang="0">
                          <a:pos x="34" y="0"/>
                        </a:cxn>
                        <a:cxn ang="0">
                          <a:pos x="35" y="0"/>
                        </a:cxn>
                        <a:cxn ang="0">
                          <a:pos x="36" y="0"/>
                        </a:cxn>
                        <a:cxn ang="0">
                          <a:pos x="38" y="0"/>
                        </a:cxn>
                        <a:cxn ang="0">
                          <a:pos x="39" y="0"/>
                        </a:cxn>
                        <a:cxn ang="0">
                          <a:pos x="39" y="0"/>
                        </a:cxn>
                        <a:cxn ang="0">
                          <a:pos x="40" y="0"/>
                        </a:cxn>
                        <a:cxn ang="0">
                          <a:pos x="40" y="0"/>
                        </a:cxn>
                        <a:cxn ang="0">
                          <a:pos x="41" y="0"/>
                        </a:cxn>
                        <a:cxn ang="0">
                          <a:pos x="42" y="0"/>
                        </a:cxn>
                        <a:cxn ang="0">
                          <a:pos x="42" y="0"/>
                        </a:cxn>
                        <a:cxn ang="0">
                          <a:pos x="42" y="0"/>
                        </a:cxn>
                        <a:cxn ang="0">
                          <a:pos x="43" y="0"/>
                        </a:cxn>
                        <a:cxn ang="0">
                          <a:pos x="44" y="0"/>
                        </a:cxn>
                        <a:cxn ang="0">
                          <a:pos x="44" y="0"/>
                        </a:cxn>
                        <a:cxn ang="0">
                          <a:pos x="44" y="0"/>
                        </a:cxn>
                        <a:cxn ang="0">
                          <a:pos x="45" y="0"/>
                        </a:cxn>
                        <a:cxn ang="0">
                          <a:pos x="46" y="0"/>
                        </a:cxn>
                        <a:cxn ang="0">
                          <a:pos x="46" y="0"/>
                        </a:cxn>
                        <a:cxn ang="0">
                          <a:pos x="46" y="0"/>
                        </a:cxn>
                        <a:cxn ang="0">
                          <a:pos x="47" y="0"/>
                        </a:cxn>
                        <a:cxn ang="0">
                          <a:pos x="47" y="0"/>
                        </a:cxn>
                        <a:cxn ang="0">
                          <a:pos x="48" y="0"/>
                        </a:cxn>
                        <a:cxn ang="0">
                          <a:pos x="48" y="0"/>
                        </a:cxn>
                        <a:cxn ang="0">
                          <a:pos x="49" y="1"/>
                        </a:cxn>
                        <a:cxn ang="0">
                          <a:pos x="49" y="1"/>
                        </a:cxn>
                        <a:cxn ang="0">
                          <a:pos x="50" y="1"/>
                        </a:cxn>
                        <a:cxn ang="0">
                          <a:pos x="50" y="1"/>
                        </a:cxn>
                        <a:cxn ang="0">
                          <a:pos x="51" y="1"/>
                        </a:cxn>
                        <a:cxn ang="0">
                          <a:pos x="51" y="1"/>
                        </a:cxn>
                        <a:cxn ang="0">
                          <a:pos x="52" y="1"/>
                        </a:cxn>
                        <a:cxn ang="0">
                          <a:pos x="52" y="1"/>
                        </a:cxn>
                        <a:cxn ang="0">
                          <a:pos x="53" y="1"/>
                        </a:cxn>
                        <a:cxn ang="0">
                          <a:pos x="53" y="1"/>
                        </a:cxn>
                        <a:cxn ang="0">
                          <a:pos x="54" y="1"/>
                        </a:cxn>
                      </a:cxnLst>
                      <a:rect l="0" t="0" r="r" b="b"/>
                      <a:pathLst>
                        <a:path w="55" h="6">
                          <a:moveTo>
                            <a:pt x="0" y="5"/>
                          </a:moveTo>
                          <a:lnTo>
                            <a:pt x="2" y="4"/>
                          </a:lnTo>
                          <a:lnTo>
                            <a:pt x="4" y="4"/>
                          </a:lnTo>
                          <a:lnTo>
                            <a:pt x="5" y="4"/>
                          </a:lnTo>
                          <a:lnTo>
                            <a:pt x="6" y="3"/>
                          </a:lnTo>
                          <a:lnTo>
                            <a:pt x="7" y="3"/>
                          </a:lnTo>
                          <a:lnTo>
                            <a:pt x="8" y="3"/>
                          </a:lnTo>
                          <a:lnTo>
                            <a:pt x="9" y="3"/>
                          </a:lnTo>
                          <a:lnTo>
                            <a:pt x="10" y="3"/>
                          </a:lnTo>
                          <a:lnTo>
                            <a:pt x="12" y="2"/>
                          </a:lnTo>
                          <a:lnTo>
                            <a:pt x="13" y="2"/>
                          </a:lnTo>
                          <a:lnTo>
                            <a:pt x="14" y="2"/>
                          </a:lnTo>
                          <a:lnTo>
                            <a:pt x="15" y="2"/>
                          </a:lnTo>
                          <a:lnTo>
                            <a:pt x="16" y="1"/>
                          </a:lnTo>
                          <a:lnTo>
                            <a:pt x="17" y="1"/>
                          </a:lnTo>
                          <a:lnTo>
                            <a:pt x="18" y="1"/>
                          </a:lnTo>
                          <a:lnTo>
                            <a:pt x="20" y="1"/>
                          </a:lnTo>
                          <a:lnTo>
                            <a:pt x="21" y="1"/>
                          </a:lnTo>
                          <a:lnTo>
                            <a:pt x="22" y="1"/>
                          </a:lnTo>
                          <a:lnTo>
                            <a:pt x="23" y="1"/>
                          </a:lnTo>
                          <a:lnTo>
                            <a:pt x="24" y="1"/>
                          </a:lnTo>
                          <a:lnTo>
                            <a:pt x="26" y="1"/>
                          </a:lnTo>
                          <a:lnTo>
                            <a:pt x="27" y="0"/>
                          </a:lnTo>
                          <a:lnTo>
                            <a:pt x="28" y="0"/>
                          </a:lnTo>
                          <a:lnTo>
                            <a:pt x="29" y="0"/>
                          </a:lnTo>
                          <a:lnTo>
                            <a:pt x="30" y="0"/>
                          </a:lnTo>
                          <a:lnTo>
                            <a:pt x="32" y="0"/>
                          </a:lnTo>
                          <a:lnTo>
                            <a:pt x="33" y="0"/>
                          </a:lnTo>
                          <a:lnTo>
                            <a:pt x="34" y="0"/>
                          </a:lnTo>
                          <a:lnTo>
                            <a:pt x="35" y="0"/>
                          </a:lnTo>
                          <a:lnTo>
                            <a:pt x="36" y="0"/>
                          </a:lnTo>
                          <a:lnTo>
                            <a:pt x="38" y="0"/>
                          </a:lnTo>
                          <a:lnTo>
                            <a:pt x="39" y="0"/>
                          </a:lnTo>
                          <a:lnTo>
                            <a:pt x="39" y="0"/>
                          </a:lnTo>
                          <a:lnTo>
                            <a:pt x="40" y="0"/>
                          </a:lnTo>
                          <a:lnTo>
                            <a:pt x="40" y="0"/>
                          </a:lnTo>
                          <a:lnTo>
                            <a:pt x="41" y="0"/>
                          </a:lnTo>
                          <a:lnTo>
                            <a:pt x="42" y="0"/>
                          </a:lnTo>
                          <a:lnTo>
                            <a:pt x="42" y="0"/>
                          </a:lnTo>
                          <a:lnTo>
                            <a:pt x="42" y="0"/>
                          </a:lnTo>
                          <a:lnTo>
                            <a:pt x="43" y="0"/>
                          </a:lnTo>
                          <a:lnTo>
                            <a:pt x="44" y="0"/>
                          </a:lnTo>
                          <a:lnTo>
                            <a:pt x="44" y="0"/>
                          </a:lnTo>
                          <a:lnTo>
                            <a:pt x="44" y="0"/>
                          </a:lnTo>
                          <a:lnTo>
                            <a:pt x="45" y="0"/>
                          </a:lnTo>
                          <a:lnTo>
                            <a:pt x="46" y="0"/>
                          </a:lnTo>
                          <a:lnTo>
                            <a:pt x="46" y="0"/>
                          </a:lnTo>
                          <a:lnTo>
                            <a:pt x="46" y="0"/>
                          </a:lnTo>
                          <a:lnTo>
                            <a:pt x="47" y="0"/>
                          </a:lnTo>
                          <a:lnTo>
                            <a:pt x="47" y="0"/>
                          </a:lnTo>
                          <a:lnTo>
                            <a:pt x="48" y="0"/>
                          </a:lnTo>
                          <a:lnTo>
                            <a:pt x="48" y="0"/>
                          </a:lnTo>
                          <a:lnTo>
                            <a:pt x="49" y="1"/>
                          </a:lnTo>
                          <a:lnTo>
                            <a:pt x="49" y="1"/>
                          </a:lnTo>
                          <a:lnTo>
                            <a:pt x="50" y="1"/>
                          </a:lnTo>
                          <a:lnTo>
                            <a:pt x="50" y="1"/>
                          </a:lnTo>
                          <a:lnTo>
                            <a:pt x="51" y="1"/>
                          </a:lnTo>
                          <a:lnTo>
                            <a:pt x="51" y="1"/>
                          </a:lnTo>
                          <a:lnTo>
                            <a:pt x="52" y="1"/>
                          </a:lnTo>
                          <a:lnTo>
                            <a:pt x="52" y="1"/>
                          </a:lnTo>
                          <a:lnTo>
                            <a:pt x="53" y="1"/>
                          </a:lnTo>
                          <a:lnTo>
                            <a:pt x="53" y="1"/>
                          </a:lnTo>
                          <a:lnTo>
                            <a:pt x="54" y="1"/>
                          </a:lnTo>
                        </a:path>
                      </a:pathLst>
                    </a:custGeom>
                    <a:noFill/>
                    <a:ln w="127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10" name="Freeform 291"/>
                    <p:cNvSpPr>
                      <a:spLocks/>
                    </p:cNvSpPr>
                    <p:nvPr/>
                  </p:nvSpPr>
                  <p:spPr bwMode="auto">
                    <a:xfrm>
                      <a:off x="1303" y="1962"/>
                      <a:ext cx="10" cy="1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"/>
                        </a:cxn>
                        <a:cxn ang="0">
                          <a:pos x="0" y="1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1" y="0"/>
                        </a:cxn>
                        <a:cxn ang="0">
                          <a:pos x="1" y="0"/>
                        </a:cxn>
                        <a:cxn ang="0">
                          <a:pos x="1" y="0"/>
                        </a:cxn>
                        <a:cxn ang="0">
                          <a:pos x="1" y="0"/>
                        </a:cxn>
                        <a:cxn ang="0">
                          <a:pos x="1" y="0"/>
                        </a:cxn>
                        <a:cxn ang="0">
                          <a:pos x="1" y="0"/>
                        </a:cxn>
                        <a:cxn ang="0">
                          <a:pos x="2" y="0"/>
                        </a:cxn>
                        <a:cxn ang="0">
                          <a:pos x="2" y="0"/>
                        </a:cxn>
                        <a:cxn ang="0">
                          <a:pos x="2" y="0"/>
                        </a:cxn>
                        <a:cxn ang="0">
                          <a:pos x="2" y="0"/>
                        </a:cxn>
                        <a:cxn ang="0">
                          <a:pos x="3" y="0"/>
                        </a:cxn>
                        <a:cxn ang="0">
                          <a:pos x="3" y="0"/>
                        </a:cxn>
                        <a:cxn ang="0">
                          <a:pos x="4" y="0"/>
                        </a:cxn>
                        <a:cxn ang="0">
                          <a:pos x="4" y="0"/>
                        </a:cxn>
                        <a:cxn ang="0">
                          <a:pos x="5" y="0"/>
                        </a:cxn>
                        <a:cxn ang="0">
                          <a:pos x="5" y="0"/>
                        </a:cxn>
                        <a:cxn ang="0">
                          <a:pos x="6" y="0"/>
                        </a:cxn>
                        <a:cxn ang="0">
                          <a:pos x="6" y="1"/>
                        </a:cxn>
                        <a:cxn ang="0">
                          <a:pos x="7" y="1"/>
                        </a:cxn>
                        <a:cxn ang="0">
                          <a:pos x="7" y="2"/>
                        </a:cxn>
                        <a:cxn ang="0">
                          <a:pos x="7" y="2"/>
                        </a:cxn>
                        <a:cxn ang="0">
                          <a:pos x="7" y="2"/>
                        </a:cxn>
                        <a:cxn ang="0">
                          <a:pos x="8" y="3"/>
                        </a:cxn>
                        <a:cxn ang="0">
                          <a:pos x="8" y="4"/>
                        </a:cxn>
                        <a:cxn ang="0">
                          <a:pos x="8" y="4"/>
                        </a:cxn>
                        <a:cxn ang="0">
                          <a:pos x="8" y="4"/>
                        </a:cxn>
                        <a:cxn ang="0">
                          <a:pos x="8" y="5"/>
                        </a:cxn>
                        <a:cxn ang="0">
                          <a:pos x="8" y="6"/>
                        </a:cxn>
                        <a:cxn ang="0">
                          <a:pos x="8" y="6"/>
                        </a:cxn>
                        <a:cxn ang="0">
                          <a:pos x="8" y="6"/>
                        </a:cxn>
                        <a:cxn ang="0">
                          <a:pos x="8" y="6"/>
                        </a:cxn>
                        <a:cxn ang="0">
                          <a:pos x="8" y="7"/>
                        </a:cxn>
                        <a:cxn ang="0">
                          <a:pos x="8" y="7"/>
                        </a:cxn>
                        <a:cxn ang="0">
                          <a:pos x="8" y="7"/>
                        </a:cxn>
                        <a:cxn ang="0">
                          <a:pos x="8" y="7"/>
                        </a:cxn>
                        <a:cxn ang="0">
                          <a:pos x="8" y="8"/>
                        </a:cxn>
                        <a:cxn ang="0">
                          <a:pos x="8" y="8"/>
                        </a:cxn>
                        <a:cxn ang="0">
                          <a:pos x="8" y="8"/>
                        </a:cxn>
                        <a:cxn ang="0">
                          <a:pos x="8" y="8"/>
                        </a:cxn>
                        <a:cxn ang="0">
                          <a:pos x="7" y="8"/>
                        </a:cxn>
                        <a:cxn ang="0">
                          <a:pos x="7" y="8"/>
                        </a:cxn>
                        <a:cxn ang="0">
                          <a:pos x="7" y="9"/>
                        </a:cxn>
                        <a:cxn ang="0">
                          <a:pos x="7" y="9"/>
                        </a:cxn>
                      </a:cxnLst>
                      <a:rect l="0" t="0" r="r" b="b"/>
                      <a:pathLst>
                        <a:path w="10" h="10">
                          <a:moveTo>
                            <a:pt x="0" y="1"/>
                          </a:moveTo>
                          <a:lnTo>
                            <a:pt x="0" y="1"/>
                          </a:lnTo>
                          <a:lnTo>
                            <a:pt x="0" y="1"/>
                          </a:lnTo>
                          <a:lnTo>
                            <a:pt x="0" y="1"/>
                          </a:lnTo>
                          <a:lnTo>
                            <a:pt x="0" y="1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1" y="0"/>
                          </a:lnTo>
                          <a:lnTo>
                            <a:pt x="1" y="0"/>
                          </a:lnTo>
                          <a:lnTo>
                            <a:pt x="1" y="0"/>
                          </a:lnTo>
                          <a:lnTo>
                            <a:pt x="1" y="0"/>
                          </a:lnTo>
                          <a:lnTo>
                            <a:pt x="1" y="0"/>
                          </a:lnTo>
                          <a:lnTo>
                            <a:pt x="1" y="0"/>
                          </a:lnTo>
                          <a:lnTo>
                            <a:pt x="1" y="0"/>
                          </a:lnTo>
                          <a:lnTo>
                            <a:pt x="1" y="0"/>
                          </a:lnTo>
                          <a:lnTo>
                            <a:pt x="1" y="0"/>
                          </a:lnTo>
                          <a:lnTo>
                            <a:pt x="1" y="0"/>
                          </a:lnTo>
                          <a:lnTo>
                            <a:pt x="1" y="0"/>
                          </a:lnTo>
                          <a:lnTo>
                            <a:pt x="1" y="0"/>
                          </a:lnTo>
                          <a:lnTo>
                            <a:pt x="2" y="0"/>
                          </a:lnTo>
                          <a:lnTo>
                            <a:pt x="2" y="0"/>
                          </a:lnTo>
                          <a:lnTo>
                            <a:pt x="2" y="0"/>
                          </a:lnTo>
                          <a:lnTo>
                            <a:pt x="2" y="0"/>
                          </a:lnTo>
                          <a:lnTo>
                            <a:pt x="2" y="0"/>
                          </a:lnTo>
                          <a:lnTo>
                            <a:pt x="2" y="0"/>
                          </a:lnTo>
                          <a:lnTo>
                            <a:pt x="2" y="0"/>
                          </a:lnTo>
                          <a:lnTo>
                            <a:pt x="3" y="0"/>
                          </a:lnTo>
                          <a:lnTo>
                            <a:pt x="3" y="0"/>
                          </a:lnTo>
                          <a:lnTo>
                            <a:pt x="3" y="0"/>
                          </a:lnTo>
                          <a:lnTo>
                            <a:pt x="3" y="0"/>
                          </a:lnTo>
                          <a:lnTo>
                            <a:pt x="3" y="0"/>
                          </a:lnTo>
                          <a:lnTo>
                            <a:pt x="4" y="0"/>
                          </a:lnTo>
                          <a:lnTo>
                            <a:pt x="4" y="0"/>
                          </a:lnTo>
                          <a:lnTo>
                            <a:pt x="4" y="0"/>
                          </a:lnTo>
                          <a:lnTo>
                            <a:pt x="5" y="0"/>
                          </a:lnTo>
                          <a:lnTo>
                            <a:pt x="5" y="0"/>
                          </a:lnTo>
                          <a:lnTo>
                            <a:pt x="5" y="0"/>
                          </a:lnTo>
                          <a:lnTo>
                            <a:pt x="5" y="0"/>
                          </a:lnTo>
                          <a:lnTo>
                            <a:pt x="5" y="0"/>
                          </a:lnTo>
                          <a:lnTo>
                            <a:pt x="6" y="0"/>
                          </a:lnTo>
                          <a:lnTo>
                            <a:pt x="6" y="1"/>
                          </a:lnTo>
                          <a:lnTo>
                            <a:pt x="6" y="1"/>
                          </a:lnTo>
                          <a:lnTo>
                            <a:pt x="6" y="1"/>
                          </a:lnTo>
                          <a:lnTo>
                            <a:pt x="7" y="1"/>
                          </a:lnTo>
                          <a:lnTo>
                            <a:pt x="7" y="2"/>
                          </a:lnTo>
                          <a:lnTo>
                            <a:pt x="7" y="2"/>
                          </a:lnTo>
                          <a:lnTo>
                            <a:pt x="7" y="2"/>
                          </a:lnTo>
                          <a:lnTo>
                            <a:pt x="7" y="2"/>
                          </a:lnTo>
                          <a:lnTo>
                            <a:pt x="7" y="2"/>
                          </a:lnTo>
                          <a:lnTo>
                            <a:pt x="7" y="2"/>
                          </a:lnTo>
                          <a:lnTo>
                            <a:pt x="8" y="3"/>
                          </a:lnTo>
                          <a:lnTo>
                            <a:pt x="8" y="3"/>
                          </a:lnTo>
                          <a:lnTo>
                            <a:pt x="8" y="3"/>
                          </a:lnTo>
                          <a:lnTo>
                            <a:pt x="8" y="4"/>
                          </a:lnTo>
                          <a:lnTo>
                            <a:pt x="8" y="4"/>
                          </a:lnTo>
                          <a:lnTo>
                            <a:pt x="8" y="4"/>
                          </a:lnTo>
                          <a:lnTo>
                            <a:pt x="8" y="4"/>
                          </a:lnTo>
                          <a:lnTo>
                            <a:pt x="8" y="4"/>
                          </a:lnTo>
                          <a:lnTo>
                            <a:pt x="8" y="5"/>
                          </a:lnTo>
                          <a:lnTo>
                            <a:pt x="8" y="5"/>
                          </a:lnTo>
                          <a:lnTo>
                            <a:pt x="9" y="6"/>
                          </a:lnTo>
                          <a:lnTo>
                            <a:pt x="8" y="6"/>
                          </a:lnTo>
                          <a:lnTo>
                            <a:pt x="8" y="6"/>
                          </a:lnTo>
                          <a:lnTo>
                            <a:pt x="8" y="6"/>
                          </a:lnTo>
                          <a:lnTo>
                            <a:pt x="8" y="6"/>
                          </a:lnTo>
                          <a:lnTo>
                            <a:pt x="8" y="6"/>
                          </a:lnTo>
                          <a:lnTo>
                            <a:pt x="8" y="6"/>
                          </a:lnTo>
                          <a:lnTo>
                            <a:pt x="8" y="6"/>
                          </a:lnTo>
                          <a:lnTo>
                            <a:pt x="8" y="6"/>
                          </a:lnTo>
                          <a:lnTo>
                            <a:pt x="8" y="7"/>
                          </a:lnTo>
                          <a:lnTo>
                            <a:pt x="8" y="7"/>
                          </a:lnTo>
                          <a:lnTo>
                            <a:pt x="8" y="7"/>
                          </a:lnTo>
                          <a:lnTo>
                            <a:pt x="8" y="7"/>
                          </a:lnTo>
                          <a:lnTo>
                            <a:pt x="8" y="7"/>
                          </a:lnTo>
                          <a:lnTo>
                            <a:pt x="8" y="7"/>
                          </a:lnTo>
                          <a:lnTo>
                            <a:pt x="8" y="7"/>
                          </a:lnTo>
                          <a:lnTo>
                            <a:pt x="8" y="8"/>
                          </a:lnTo>
                          <a:lnTo>
                            <a:pt x="8" y="8"/>
                          </a:lnTo>
                          <a:lnTo>
                            <a:pt x="8" y="8"/>
                          </a:lnTo>
                          <a:lnTo>
                            <a:pt x="8" y="8"/>
                          </a:lnTo>
                          <a:lnTo>
                            <a:pt x="8" y="8"/>
                          </a:lnTo>
                          <a:lnTo>
                            <a:pt x="8" y="8"/>
                          </a:lnTo>
                          <a:lnTo>
                            <a:pt x="8" y="8"/>
                          </a:lnTo>
                          <a:lnTo>
                            <a:pt x="8" y="8"/>
                          </a:lnTo>
                          <a:lnTo>
                            <a:pt x="8" y="8"/>
                          </a:lnTo>
                          <a:lnTo>
                            <a:pt x="7" y="8"/>
                          </a:lnTo>
                          <a:lnTo>
                            <a:pt x="7" y="8"/>
                          </a:lnTo>
                          <a:lnTo>
                            <a:pt x="7" y="8"/>
                          </a:lnTo>
                          <a:lnTo>
                            <a:pt x="7" y="9"/>
                          </a:lnTo>
                          <a:lnTo>
                            <a:pt x="7" y="9"/>
                          </a:lnTo>
                          <a:lnTo>
                            <a:pt x="7" y="9"/>
                          </a:lnTo>
                          <a:lnTo>
                            <a:pt x="7" y="9"/>
                          </a:lnTo>
                        </a:path>
                      </a:pathLst>
                    </a:custGeom>
                    <a:noFill/>
                    <a:ln w="127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86" name="Freeform 292"/>
                  <p:cNvSpPr>
                    <a:spLocks/>
                  </p:cNvSpPr>
                  <p:nvPr/>
                </p:nvSpPr>
                <p:spPr bwMode="auto">
                  <a:xfrm>
                    <a:off x="1201" y="1970"/>
                    <a:ext cx="26" cy="55"/>
                  </a:xfrm>
                  <a:custGeom>
                    <a:avLst/>
                    <a:gdLst/>
                    <a:ahLst/>
                    <a:cxnLst>
                      <a:cxn ang="0">
                        <a:pos x="14" y="0"/>
                      </a:cxn>
                      <a:cxn ang="0">
                        <a:pos x="15" y="1"/>
                      </a:cxn>
                      <a:cxn ang="0">
                        <a:pos x="16" y="2"/>
                      </a:cxn>
                      <a:cxn ang="0">
                        <a:pos x="17" y="2"/>
                      </a:cxn>
                      <a:cxn ang="0">
                        <a:pos x="17" y="3"/>
                      </a:cxn>
                      <a:cxn ang="0">
                        <a:pos x="17" y="4"/>
                      </a:cxn>
                      <a:cxn ang="0">
                        <a:pos x="18" y="4"/>
                      </a:cxn>
                      <a:cxn ang="0">
                        <a:pos x="19" y="5"/>
                      </a:cxn>
                      <a:cxn ang="0">
                        <a:pos x="19" y="6"/>
                      </a:cxn>
                      <a:cxn ang="0">
                        <a:pos x="19" y="6"/>
                      </a:cxn>
                      <a:cxn ang="0">
                        <a:pos x="20" y="7"/>
                      </a:cxn>
                      <a:cxn ang="0">
                        <a:pos x="20" y="8"/>
                      </a:cxn>
                      <a:cxn ang="0">
                        <a:pos x="21" y="8"/>
                      </a:cxn>
                      <a:cxn ang="0">
                        <a:pos x="21" y="9"/>
                      </a:cxn>
                      <a:cxn ang="0">
                        <a:pos x="21" y="10"/>
                      </a:cxn>
                      <a:cxn ang="0">
                        <a:pos x="22" y="10"/>
                      </a:cxn>
                      <a:cxn ang="0">
                        <a:pos x="22" y="11"/>
                      </a:cxn>
                      <a:cxn ang="0">
                        <a:pos x="23" y="12"/>
                      </a:cxn>
                      <a:cxn ang="0">
                        <a:pos x="23" y="13"/>
                      </a:cxn>
                      <a:cxn ang="0">
                        <a:pos x="23" y="14"/>
                      </a:cxn>
                      <a:cxn ang="0">
                        <a:pos x="23" y="14"/>
                      </a:cxn>
                      <a:cxn ang="0">
                        <a:pos x="24" y="15"/>
                      </a:cxn>
                      <a:cxn ang="0">
                        <a:pos x="24" y="16"/>
                      </a:cxn>
                      <a:cxn ang="0">
                        <a:pos x="24" y="17"/>
                      </a:cxn>
                      <a:cxn ang="0">
                        <a:pos x="24" y="18"/>
                      </a:cxn>
                      <a:cxn ang="0">
                        <a:pos x="24" y="18"/>
                      </a:cxn>
                      <a:cxn ang="0">
                        <a:pos x="25" y="19"/>
                      </a:cxn>
                      <a:cxn ang="0">
                        <a:pos x="25" y="20"/>
                      </a:cxn>
                      <a:cxn ang="0">
                        <a:pos x="25" y="21"/>
                      </a:cxn>
                      <a:cxn ang="0">
                        <a:pos x="25" y="22"/>
                      </a:cxn>
                      <a:cxn ang="0">
                        <a:pos x="25" y="23"/>
                      </a:cxn>
                      <a:cxn ang="0">
                        <a:pos x="25" y="24"/>
                      </a:cxn>
                      <a:cxn ang="0">
                        <a:pos x="25" y="27"/>
                      </a:cxn>
                      <a:cxn ang="0">
                        <a:pos x="25" y="28"/>
                      </a:cxn>
                      <a:cxn ang="0">
                        <a:pos x="24" y="29"/>
                      </a:cxn>
                      <a:cxn ang="0">
                        <a:pos x="24" y="31"/>
                      </a:cxn>
                      <a:cxn ang="0">
                        <a:pos x="24" y="32"/>
                      </a:cxn>
                      <a:cxn ang="0">
                        <a:pos x="23" y="33"/>
                      </a:cxn>
                      <a:cxn ang="0">
                        <a:pos x="23" y="34"/>
                      </a:cxn>
                      <a:cxn ang="0">
                        <a:pos x="22" y="36"/>
                      </a:cxn>
                      <a:cxn ang="0">
                        <a:pos x="22" y="37"/>
                      </a:cxn>
                      <a:cxn ang="0">
                        <a:pos x="21" y="38"/>
                      </a:cxn>
                      <a:cxn ang="0">
                        <a:pos x="21" y="39"/>
                      </a:cxn>
                      <a:cxn ang="0">
                        <a:pos x="20" y="40"/>
                      </a:cxn>
                      <a:cxn ang="0">
                        <a:pos x="19" y="42"/>
                      </a:cxn>
                      <a:cxn ang="0">
                        <a:pos x="19" y="43"/>
                      </a:cxn>
                      <a:cxn ang="0">
                        <a:pos x="18" y="44"/>
                      </a:cxn>
                      <a:cxn ang="0">
                        <a:pos x="17" y="44"/>
                      </a:cxn>
                      <a:cxn ang="0">
                        <a:pos x="16" y="46"/>
                      </a:cxn>
                      <a:cxn ang="0">
                        <a:pos x="15" y="46"/>
                      </a:cxn>
                      <a:cxn ang="0">
                        <a:pos x="14" y="47"/>
                      </a:cxn>
                      <a:cxn ang="0">
                        <a:pos x="13" y="48"/>
                      </a:cxn>
                      <a:cxn ang="0">
                        <a:pos x="12" y="49"/>
                      </a:cxn>
                      <a:cxn ang="0">
                        <a:pos x="11" y="50"/>
                      </a:cxn>
                      <a:cxn ang="0">
                        <a:pos x="10" y="50"/>
                      </a:cxn>
                      <a:cxn ang="0">
                        <a:pos x="9" y="51"/>
                      </a:cxn>
                      <a:cxn ang="0">
                        <a:pos x="7" y="52"/>
                      </a:cxn>
                      <a:cxn ang="0">
                        <a:pos x="6" y="52"/>
                      </a:cxn>
                      <a:cxn ang="0">
                        <a:pos x="5" y="53"/>
                      </a:cxn>
                      <a:cxn ang="0">
                        <a:pos x="4" y="53"/>
                      </a:cxn>
                      <a:cxn ang="0">
                        <a:pos x="3" y="54"/>
                      </a:cxn>
                      <a:cxn ang="0">
                        <a:pos x="1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6" h="55">
                        <a:moveTo>
                          <a:pt x="14" y="0"/>
                        </a:moveTo>
                        <a:lnTo>
                          <a:pt x="15" y="1"/>
                        </a:lnTo>
                        <a:lnTo>
                          <a:pt x="16" y="2"/>
                        </a:lnTo>
                        <a:lnTo>
                          <a:pt x="17" y="2"/>
                        </a:lnTo>
                        <a:lnTo>
                          <a:pt x="17" y="3"/>
                        </a:lnTo>
                        <a:lnTo>
                          <a:pt x="17" y="4"/>
                        </a:lnTo>
                        <a:lnTo>
                          <a:pt x="18" y="4"/>
                        </a:lnTo>
                        <a:lnTo>
                          <a:pt x="19" y="5"/>
                        </a:lnTo>
                        <a:lnTo>
                          <a:pt x="19" y="6"/>
                        </a:lnTo>
                        <a:lnTo>
                          <a:pt x="19" y="6"/>
                        </a:lnTo>
                        <a:lnTo>
                          <a:pt x="20" y="7"/>
                        </a:lnTo>
                        <a:lnTo>
                          <a:pt x="20" y="8"/>
                        </a:lnTo>
                        <a:lnTo>
                          <a:pt x="21" y="8"/>
                        </a:lnTo>
                        <a:lnTo>
                          <a:pt x="21" y="9"/>
                        </a:lnTo>
                        <a:lnTo>
                          <a:pt x="21" y="10"/>
                        </a:lnTo>
                        <a:lnTo>
                          <a:pt x="22" y="10"/>
                        </a:lnTo>
                        <a:lnTo>
                          <a:pt x="22" y="11"/>
                        </a:lnTo>
                        <a:lnTo>
                          <a:pt x="23" y="12"/>
                        </a:lnTo>
                        <a:lnTo>
                          <a:pt x="23" y="13"/>
                        </a:lnTo>
                        <a:lnTo>
                          <a:pt x="23" y="14"/>
                        </a:lnTo>
                        <a:lnTo>
                          <a:pt x="23" y="14"/>
                        </a:lnTo>
                        <a:lnTo>
                          <a:pt x="24" y="15"/>
                        </a:lnTo>
                        <a:lnTo>
                          <a:pt x="24" y="16"/>
                        </a:lnTo>
                        <a:lnTo>
                          <a:pt x="24" y="17"/>
                        </a:lnTo>
                        <a:lnTo>
                          <a:pt x="24" y="18"/>
                        </a:lnTo>
                        <a:lnTo>
                          <a:pt x="24" y="18"/>
                        </a:lnTo>
                        <a:lnTo>
                          <a:pt x="25" y="19"/>
                        </a:lnTo>
                        <a:lnTo>
                          <a:pt x="25" y="20"/>
                        </a:lnTo>
                        <a:lnTo>
                          <a:pt x="25" y="21"/>
                        </a:lnTo>
                        <a:lnTo>
                          <a:pt x="25" y="22"/>
                        </a:lnTo>
                        <a:lnTo>
                          <a:pt x="25" y="23"/>
                        </a:lnTo>
                        <a:lnTo>
                          <a:pt x="25" y="24"/>
                        </a:lnTo>
                        <a:lnTo>
                          <a:pt x="25" y="27"/>
                        </a:lnTo>
                        <a:lnTo>
                          <a:pt x="25" y="28"/>
                        </a:lnTo>
                        <a:lnTo>
                          <a:pt x="24" y="29"/>
                        </a:lnTo>
                        <a:lnTo>
                          <a:pt x="24" y="31"/>
                        </a:lnTo>
                        <a:lnTo>
                          <a:pt x="24" y="32"/>
                        </a:lnTo>
                        <a:lnTo>
                          <a:pt x="23" y="33"/>
                        </a:lnTo>
                        <a:lnTo>
                          <a:pt x="23" y="34"/>
                        </a:lnTo>
                        <a:lnTo>
                          <a:pt x="22" y="36"/>
                        </a:lnTo>
                        <a:lnTo>
                          <a:pt x="22" y="37"/>
                        </a:lnTo>
                        <a:lnTo>
                          <a:pt x="21" y="38"/>
                        </a:lnTo>
                        <a:lnTo>
                          <a:pt x="21" y="39"/>
                        </a:lnTo>
                        <a:lnTo>
                          <a:pt x="20" y="40"/>
                        </a:lnTo>
                        <a:lnTo>
                          <a:pt x="19" y="42"/>
                        </a:lnTo>
                        <a:lnTo>
                          <a:pt x="19" y="43"/>
                        </a:lnTo>
                        <a:lnTo>
                          <a:pt x="18" y="44"/>
                        </a:lnTo>
                        <a:lnTo>
                          <a:pt x="17" y="44"/>
                        </a:lnTo>
                        <a:lnTo>
                          <a:pt x="16" y="46"/>
                        </a:lnTo>
                        <a:lnTo>
                          <a:pt x="15" y="46"/>
                        </a:lnTo>
                        <a:lnTo>
                          <a:pt x="14" y="47"/>
                        </a:lnTo>
                        <a:lnTo>
                          <a:pt x="13" y="48"/>
                        </a:lnTo>
                        <a:lnTo>
                          <a:pt x="12" y="49"/>
                        </a:lnTo>
                        <a:lnTo>
                          <a:pt x="11" y="50"/>
                        </a:lnTo>
                        <a:lnTo>
                          <a:pt x="10" y="50"/>
                        </a:lnTo>
                        <a:lnTo>
                          <a:pt x="9" y="51"/>
                        </a:lnTo>
                        <a:lnTo>
                          <a:pt x="7" y="52"/>
                        </a:lnTo>
                        <a:lnTo>
                          <a:pt x="6" y="52"/>
                        </a:lnTo>
                        <a:lnTo>
                          <a:pt x="5" y="53"/>
                        </a:lnTo>
                        <a:lnTo>
                          <a:pt x="4" y="53"/>
                        </a:lnTo>
                        <a:lnTo>
                          <a:pt x="3" y="54"/>
                        </a:lnTo>
                        <a:lnTo>
                          <a:pt x="1" y="54"/>
                        </a:lnTo>
                        <a:lnTo>
                          <a:pt x="0" y="54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87" name="Freeform 293"/>
                  <p:cNvSpPr>
                    <a:spLocks/>
                  </p:cNvSpPr>
                  <p:nvPr/>
                </p:nvSpPr>
                <p:spPr bwMode="auto">
                  <a:xfrm>
                    <a:off x="1193" y="2024"/>
                    <a:ext cx="8" cy="7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7" y="0"/>
                      </a:cxn>
                      <a:cxn ang="0">
                        <a:pos x="6" y="0"/>
                      </a:cxn>
                      <a:cxn ang="0">
                        <a:pos x="6" y="0"/>
                      </a:cxn>
                      <a:cxn ang="0">
                        <a:pos x="6" y="0"/>
                      </a:cxn>
                      <a:cxn ang="0">
                        <a:pos x="5" y="0"/>
                      </a:cxn>
                      <a:cxn ang="0">
                        <a:pos x="5" y="0"/>
                      </a:cxn>
                      <a:cxn ang="0">
                        <a:pos x="5" y="0"/>
                      </a:cxn>
                      <a:cxn ang="0">
                        <a:pos x="5" y="0"/>
                      </a:cxn>
                      <a:cxn ang="0">
                        <a:pos x="5" y="0"/>
                      </a:cxn>
                      <a:cxn ang="0">
                        <a:pos x="4" y="1"/>
                      </a:cxn>
                      <a:cxn ang="0">
                        <a:pos x="4" y="1"/>
                      </a:cxn>
                      <a:cxn ang="0">
                        <a:pos x="4" y="1"/>
                      </a:cxn>
                      <a:cxn ang="0">
                        <a:pos x="3" y="1"/>
                      </a:cxn>
                      <a:cxn ang="0">
                        <a:pos x="3" y="2"/>
                      </a:cxn>
                      <a:cxn ang="0">
                        <a:pos x="3" y="2"/>
                      </a:cxn>
                      <a:cxn ang="0">
                        <a:pos x="3" y="2"/>
                      </a:cxn>
                      <a:cxn ang="0">
                        <a:pos x="3" y="2"/>
                      </a:cxn>
                      <a:cxn ang="0">
                        <a:pos x="2" y="2"/>
                      </a:cxn>
                      <a:cxn ang="0">
                        <a:pos x="2" y="2"/>
                      </a:cxn>
                      <a:cxn ang="0">
                        <a:pos x="2" y="3"/>
                      </a:cxn>
                      <a:cxn ang="0">
                        <a:pos x="2" y="3"/>
                      </a:cxn>
                      <a:cxn ang="0">
                        <a:pos x="1" y="3"/>
                      </a:cxn>
                      <a:cxn ang="0">
                        <a:pos x="1" y="4"/>
                      </a:cxn>
                      <a:cxn ang="0">
                        <a:pos x="1" y="4"/>
                      </a:cxn>
                      <a:cxn ang="0">
                        <a:pos x="1" y="4"/>
                      </a:cxn>
                      <a:cxn ang="0">
                        <a:pos x="1" y="4"/>
                      </a:cxn>
                      <a:cxn ang="0">
                        <a:pos x="1" y="5"/>
                      </a:cxn>
                      <a:cxn ang="0">
                        <a:pos x="1" y="5"/>
                      </a:cxn>
                      <a:cxn ang="0">
                        <a:pos x="0" y="5"/>
                      </a:cxn>
                      <a:cxn ang="0">
                        <a:pos x="0" y="6"/>
                      </a:cxn>
                      <a:cxn ang="0">
                        <a:pos x="0" y="6"/>
                      </a:cxn>
                    </a:cxnLst>
                    <a:rect l="0" t="0" r="r" b="b"/>
                    <a:pathLst>
                      <a:path w="8" h="7">
                        <a:moveTo>
                          <a:pt x="7" y="0"/>
                        </a:moveTo>
                        <a:lnTo>
                          <a:pt x="7" y="0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lnTo>
                          <a:pt x="5" y="0"/>
                        </a:lnTo>
                        <a:lnTo>
                          <a:pt x="5" y="0"/>
                        </a:lnTo>
                        <a:lnTo>
                          <a:pt x="5" y="0"/>
                        </a:lnTo>
                        <a:lnTo>
                          <a:pt x="5" y="0"/>
                        </a:lnTo>
                        <a:lnTo>
                          <a:pt x="5" y="0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3" y="1"/>
                        </a:lnTo>
                        <a:lnTo>
                          <a:pt x="3" y="2"/>
                        </a:lnTo>
                        <a:lnTo>
                          <a:pt x="3" y="2"/>
                        </a:lnTo>
                        <a:lnTo>
                          <a:pt x="3" y="2"/>
                        </a:lnTo>
                        <a:lnTo>
                          <a:pt x="3" y="2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2" y="3"/>
                        </a:lnTo>
                        <a:lnTo>
                          <a:pt x="2" y="3"/>
                        </a:lnTo>
                        <a:lnTo>
                          <a:pt x="1" y="3"/>
                        </a:lnTo>
                        <a:lnTo>
                          <a:pt x="1" y="4"/>
                        </a:lnTo>
                        <a:lnTo>
                          <a:pt x="1" y="4"/>
                        </a:lnTo>
                        <a:lnTo>
                          <a:pt x="1" y="4"/>
                        </a:lnTo>
                        <a:lnTo>
                          <a:pt x="1" y="4"/>
                        </a:lnTo>
                        <a:lnTo>
                          <a:pt x="1" y="5"/>
                        </a:lnTo>
                        <a:lnTo>
                          <a:pt x="1" y="5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88" name="Freeform 294"/>
                  <p:cNvSpPr>
                    <a:spLocks/>
                  </p:cNvSpPr>
                  <p:nvPr/>
                </p:nvSpPr>
                <p:spPr bwMode="auto">
                  <a:xfrm>
                    <a:off x="1175" y="2032"/>
                    <a:ext cx="80" cy="7"/>
                  </a:xfrm>
                  <a:custGeom>
                    <a:avLst/>
                    <a:gdLst/>
                    <a:ahLst/>
                    <a:cxnLst>
                      <a:cxn ang="0">
                        <a:pos x="79" y="0"/>
                      </a:cxn>
                      <a:cxn ang="0">
                        <a:pos x="74" y="0"/>
                      </a:cxn>
                      <a:cxn ang="0">
                        <a:pos x="71" y="0"/>
                      </a:cxn>
                      <a:cxn ang="0">
                        <a:pos x="69" y="0"/>
                      </a:cxn>
                      <a:cxn ang="0">
                        <a:pos x="66" y="0"/>
                      </a:cxn>
                      <a:cxn ang="0">
                        <a:pos x="64" y="0"/>
                      </a:cxn>
                      <a:cxn ang="0">
                        <a:pos x="61" y="0"/>
                      </a:cxn>
                      <a:cxn ang="0">
                        <a:pos x="59" y="1"/>
                      </a:cxn>
                      <a:cxn ang="0">
                        <a:pos x="56" y="1"/>
                      </a:cxn>
                      <a:cxn ang="0">
                        <a:pos x="54" y="1"/>
                      </a:cxn>
                      <a:cxn ang="0">
                        <a:pos x="51" y="1"/>
                      </a:cxn>
                      <a:cxn ang="0">
                        <a:pos x="49" y="1"/>
                      </a:cxn>
                      <a:cxn ang="0">
                        <a:pos x="46" y="1"/>
                      </a:cxn>
                      <a:cxn ang="0">
                        <a:pos x="44" y="2"/>
                      </a:cxn>
                      <a:cxn ang="0">
                        <a:pos x="41" y="2"/>
                      </a:cxn>
                      <a:cxn ang="0">
                        <a:pos x="39" y="2"/>
                      </a:cxn>
                      <a:cxn ang="0">
                        <a:pos x="37" y="2"/>
                      </a:cxn>
                      <a:cxn ang="0">
                        <a:pos x="34" y="2"/>
                      </a:cxn>
                      <a:cxn ang="0">
                        <a:pos x="31" y="2"/>
                      </a:cxn>
                      <a:cxn ang="0">
                        <a:pos x="29" y="3"/>
                      </a:cxn>
                      <a:cxn ang="0">
                        <a:pos x="27" y="3"/>
                      </a:cxn>
                      <a:cxn ang="0">
                        <a:pos x="24" y="3"/>
                      </a:cxn>
                      <a:cxn ang="0">
                        <a:pos x="22" y="4"/>
                      </a:cxn>
                      <a:cxn ang="0">
                        <a:pos x="19" y="4"/>
                      </a:cxn>
                      <a:cxn ang="0">
                        <a:pos x="17" y="4"/>
                      </a:cxn>
                      <a:cxn ang="0">
                        <a:pos x="15" y="4"/>
                      </a:cxn>
                      <a:cxn ang="0">
                        <a:pos x="12" y="4"/>
                      </a:cxn>
                      <a:cxn ang="0">
                        <a:pos x="10" y="5"/>
                      </a:cxn>
                      <a:cxn ang="0">
                        <a:pos x="7" y="5"/>
                      </a:cxn>
                      <a:cxn ang="0">
                        <a:pos x="5" y="6"/>
                      </a:cxn>
                      <a:cxn ang="0">
                        <a:pos x="3" y="6"/>
                      </a:cxn>
                      <a:cxn ang="0">
                        <a:pos x="0" y="6"/>
                      </a:cxn>
                    </a:cxnLst>
                    <a:rect l="0" t="0" r="r" b="b"/>
                    <a:pathLst>
                      <a:path w="80" h="7">
                        <a:moveTo>
                          <a:pt x="79" y="0"/>
                        </a:moveTo>
                        <a:lnTo>
                          <a:pt x="74" y="0"/>
                        </a:lnTo>
                        <a:lnTo>
                          <a:pt x="71" y="0"/>
                        </a:lnTo>
                        <a:lnTo>
                          <a:pt x="69" y="0"/>
                        </a:lnTo>
                        <a:lnTo>
                          <a:pt x="66" y="0"/>
                        </a:lnTo>
                        <a:lnTo>
                          <a:pt x="64" y="0"/>
                        </a:lnTo>
                        <a:lnTo>
                          <a:pt x="61" y="0"/>
                        </a:lnTo>
                        <a:lnTo>
                          <a:pt x="59" y="1"/>
                        </a:lnTo>
                        <a:lnTo>
                          <a:pt x="56" y="1"/>
                        </a:lnTo>
                        <a:lnTo>
                          <a:pt x="54" y="1"/>
                        </a:lnTo>
                        <a:lnTo>
                          <a:pt x="51" y="1"/>
                        </a:lnTo>
                        <a:lnTo>
                          <a:pt x="49" y="1"/>
                        </a:lnTo>
                        <a:lnTo>
                          <a:pt x="46" y="1"/>
                        </a:lnTo>
                        <a:lnTo>
                          <a:pt x="44" y="2"/>
                        </a:lnTo>
                        <a:lnTo>
                          <a:pt x="41" y="2"/>
                        </a:lnTo>
                        <a:lnTo>
                          <a:pt x="39" y="2"/>
                        </a:lnTo>
                        <a:lnTo>
                          <a:pt x="37" y="2"/>
                        </a:lnTo>
                        <a:lnTo>
                          <a:pt x="34" y="2"/>
                        </a:lnTo>
                        <a:lnTo>
                          <a:pt x="31" y="2"/>
                        </a:lnTo>
                        <a:lnTo>
                          <a:pt x="29" y="3"/>
                        </a:lnTo>
                        <a:lnTo>
                          <a:pt x="27" y="3"/>
                        </a:lnTo>
                        <a:lnTo>
                          <a:pt x="24" y="3"/>
                        </a:lnTo>
                        <a:lnTo>
                          <a:pt x="22" y="4"/>
                        </a:lnTo>
                        <a:lnTo>
                          <a:pt x="19" y="4"/>
                        </a:lnTo>
                        <a:lnTo>
                          <a:pt x="17" y="4"/>
                        </a:lnTo>
                        <a:lnTo>
                          <a:pt x="15" y="4"/>
                        </a:lnTo>
                        <a:lnTo>
                          <a:pt x="12" y="4"/>
                        </a:lnTo>
                        <a:lnTo>
                          <a:pt x="10" y="5"/>
                        </a:lnTo>
                        <a:lnTo>
                          <a:pt x="7" y="5"/>
                        </a:lnTo>
                        <a:lnTo>
                          <a:pt x="5" y="6"/>
                        </a:lnTo>
                        <a:lnTo>
                          <a:pt x="3" y="6"/>
                        </a:lnTo>
                        <a:lnTo>
                          <a:pt x="0" y="6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89" name="Freeform 295"/>
                  <p:cNvSpPr>
                    <a:spLocks/>
                  </p:cNvSpPr>
                  <p:nvPr/>
                </p:nvSpPr>
                <p:spPr bwMode="auto">
                  <a:xfrm>
                    <a:off x="1174" y="2011"/>
                    <a:ext cx="6" cy="28"/>
                  </a:xfrm>
                  <a:custGeom>
                    <a:avLst/>
                    <a:gdLst/>
                    <a:ahLst/>
                    <a:cxnLst>
                      <a:cxn ang="0">
                        <a:pos x="0" y="27"/>
                      </a:cxn>
                      <a:cxn ang="0">
                        <a:pos x="0" y="27"/>
                      </a:cxn>
                      <a:cxn ang="0">
                        <a:pos x="0" y="26"/>
                      </a:cxn>
                      <a:cxn ang="0">
                        <a:pos x="1" y="26"/>
                      </a:cxn>
                      <a:cxn ang="0">
                        <a:pos x="1" y="25"/>
                      </a:cxn>
                      <a:cxn ang="0">
                        <a:pos x="1" y="25"/>
                      </a:cxn>
                      <a:cxn ang="0">
                        <a:pos x="2" y="24"/>
                      </a:cxn>
                      <a:cxn ang="0">
                        <a:pos x="2" y="24"/>
                      </a:cxn>
                      <a:cxn ang="0">
                        <a:pos x="2" y="23"/>
                      </a:cxn>
                      <a:cxn ang="0">
                        <a:pos x="2" y="23"/>
                      </a:cxn>
                      <a:cxn ang="0">
                        <a:pos x="2" y="23"/>
                      </a:cxn>
                      <a:cxn ang="0">
                        <a:pos x="3" y="22"/>
                      </a:cxn>
                      <a:cxn ang="0">
                        <a:pos x="3" y="21"/>
                      </a:cxn>
                      <a:cxn ang="0">
                        <a:pos x="3" y="21"/>
                      </a:cxn>
                      <a:cxn ang="0">
                        <a:pos x="3" y="21"/>
                      </a:cxn>
                      <a:cxn ang="0">
                        <a:pos x="4" y="20"/>
                      </a:cxn>
                      <a:cxn ang="0">
                        <a:pos x="4" y="20"/>
                      </a:cxn>
                      <a:cxn ang="0">
                        <a:pos x="4" y="19"/>
                      </a:cxn>
                      <a:cxn ang="0">
                        <a:pos x="4" y="19"/>
                      </a:cxn>
                      <a:cxn ang="0">
                        <a:pos x="4" y="18"/>
                      </a:cxn>
                      <a:cxn ang="0">
                        <a:pos x="4" y="18"/>
                      </a:cxn>
                      <a:cxn ang="0">
                        <a:pos x="4" y="17"/>
                      </a:cxn>
                      <a:cxn ang="0">
                        <a:pos x="4" y="17"/>
                      </a:cxn>
                      <a:cxn ang="0">
                        <a:pos x="5" y="16"/>
                      </a:cxn>
                      <a:cxn ang="0">
                        <a:pos x="5" y="16"/>
                      </a:cxn>
                      <a:cxn ang="0">
                        <a:pos x="5" y="15"/>
                      </a:cxn>
                      <a:cxn ang="0">
                        <a:pos x="5" y="15"/>
                      </a:cxn>
                      <a:cxn ang="0">
                        <a:pos x="5" y="14"/>
                      </a:cxn>
                      <a:cxn ang="0">
                        <a:pos x="5" y="13"/>
                      </a:cxn>
                      <a:cxn ang="0">
                        <a:pos x="5" y="13"/>
                      </a:cxn>
                      <a:cxn ang="0">
                        <a:pos x="5" y="13"/>
                      </a:cxn>
                      <a:cxn ang="0">
                        <a:pos x="5" y="12"/>
                      </a:cxn>
                      <a:cxn ang="0">
                        <a:pos x="5" y="11"/>
                      </a:cxn>
                      <a:cxn ang="0">
                        <a:pos x="5" y="11"/>
                      </a:cxn>
                      <a:cxn ang="0">
                        <a:pos x="5" y="10"/>
                      </a:cxn>
                      <a:cxn ang="0">
                        <a:pos x="5" y="10"/>
                      </a:cxn>
                      <a:cxn ang="0">
                        <a:pos x="5" y="9"/>
                      </a:cxn>
                      <a:cxn ang="0">
                        <a:pos x="5" y="9"/>
                      </a:cxn>
                      <a:cxn ang="0">
                        <a:pos x="5" y="9"/>
                      </a:cxn>
                      <a:cxn ang="0">
                        <a:pos x="5" y="8"/>
                      </a:cxn>
                      <a:cxn ang="0">
                        <a:pos x="5" y="8"/>
                      </a:cxn>
                      <a:cxn ang="0">
                        <a:pos x="4" y="7"/>
                      </a:cxn>
                      <a:cxn ang="0">
                        <a:pos x="4" y="7"/>
                      </a:cxn>
                      <a:cxn ang="0">
                        <a:pos x="4" y="7"/>
                      </a:cxn>
                      <a:cxn ang="0">
                        <a:pos x="4" y="7"/>
                      </a:cxn>
                      <a:cxn ang="0">
                        <a:pos x="4" y="6"/>
                      </a:cxn>
                      <a:cxn ang="0">
                        <a:pos x="4" y="6"/>
                      </a:cxn>
                      <a:cxn ang="0">
                        <a:pos x="4" y="5"/>
                      </a:cxn>
                      <a:cxn ang="0">
                        <a:pos x="4" y="5"/>
                      </a:cxn>
                      <a:cxn ang="0">
                        <a:pos x="4" y="5"/>
                      </a:cxn>
                      <a:cxn ang="0">
                        <a:pos x="4" y="4"/>
                      </a:cxn>
                      <a:cxn ang="0">
                        <a:pos x="4" y="4"/>
                      </a:cxn>
                      <a:cxn ang="0">
                        <a:pos x="3" y="3"/>
                      </a:cxn>
                      <a:cxn ang="0">
                        <a:pos x="3" y="3"/>
                      </a:cxn>
                      <a:cxn ang="0">
                        <a:pos x="3" y="3"/>
                      </a:cxn>
                      <a:cxn ang="0">
                        <a:pos x="3" y="3"/>
                      </a:cxn>
                      <a:cxn ang="0">
                        <a:pos x="3" y="2"/>
                      </a:cxn>
                      <a:cxn ang="0">
                        <a:pos x="3" y="2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6" h="28">
                        <a:moveTo>
                          <a:pt x="0" y="27"/>
                        </a:moveTo>
                        <a:lnTo>
                          <a:pt x="0" y="27"/>
                        </a:lnTo>
                        <a:lnTo>
                          <a:pt x="0" y="26"/>
                        </a:lnTo>
                        <a:lnTo>
                          <a:pt x="1" y="26"/>
                        </a:lnTo>
                        <a:lnTo>
                          <a:pt x="1" y="25"/>
                        </a:lnTo>
                        <a:lnTo>
                          <a:pt x="1" y="25"/>
                        </a:lnTo>
                        <a:lnTo>
                          <a:pt x="2" y="24"/>
                        </a:lnTo>
                        <a:lnTo>
                          <a:pt x="2" y="24"/>
                        </a:lnTo>
                        <a:lnTo>
                          <a:pt x="2" y="23"/>
                        </a:lnTo>
                        <a:lnTo>
                          <a:pt x="2" y="23"/>
                        </a:lnTo>
                        <a:lnTo>
                          <a:pt x="2" y="23"/>
                        </a:lnTo>
                        <a:lnTo>
                          <a:pt x="3" y="22"/>
                        </a:lnTo>
                        <a:lnTo>
                          <a:pt x="3" y="21"/>
                        </a:lnTo>
                        <a:lnTo>
                          <a:pt x="3" y="21"/>
                        </a:lnTo>
                        <a:lnTo>
                          <a:pt x="3" y="21"/>
                        </a:lnTo>
                        <a:lnTo>
                          <a:pt x="4" y="20"/>
                        </a:lnTo>
                        <a:lnTo>
                          <a:pt x="4" y="20"/>
                        </a:lnTo>
                        <a:lnTo>
                          <a:pt x="4" y="19"/>
                        </a:lnTo>
                        <a:lnTo>
                          <a:pt x="4" y="19"/>
                        </a:lnTo>
                        <a:lnTo>
                          <a:pt x="4" y="18"/>
                        </a:lnTo>
                        <a:lnTo>
                          <a:pt x="4" y="18"/>
                        </a:lnTo>
                        <a:lnTo>
                          <a:pt x="4" y="17"/>
                        </a:lnTo>
                        <a:lnTo>
                          <a:pt x="4" y="17"/>
                        </a:lnTo>
                        <a:lnTo>
                          <a:pt x="5" y="16"/>
                        </a:lnTo>
                        <a:lnTo>
                          <a:pt x="5" y="16"/>
                        </a:lnTo>
                        <a:lnTo>
                          <a:pt x="5" y="15"/>
                        </a:lnTo>
                        <a:lnTo>
                          <a:pt x="5" y="15"/>
                        </a:lnTo>
                        <a:lnTo>
                          <a:pt x="5" y="14"/>
                        </a:lnTo>
                        <a:lnTo>
                          <a:pt x="5" y="13"/>
                        </a:lnTo>
                        <a:lnTo>
                          <a:pt x="5" y="13"/>
                        </a:lnTo>
                        <a:lnTo>
                          <a:pt x="5" y="13"/>
                        </a:lnTo>
                        <a:lnTo>
                          <a:pt x="5" y="12"/>
                        </a:lnTo>
                        <a:lnTo>
                          <a:pt x="5" y="11"/>
                        </a:lnTo>
                        <a:lnTo>
                          <a:pt x="5" y="11"/>
                        </a:lnTo>
                        <a:lnTo>
                          <a:pt x="5" y="10"/>
                        </a:lnTo>
                        <a:lnTo>
                          <a:pt x="5" y="10"/>
                        </a:lnTo>
                        <a:lnTo>
                          <a:pt x="5" y="9"/>
                        </a:lnTo>
                        <a:lnTo>
                          <a:pt x="5" y="9"/>
                        </a:lnTo>
                        <a:lnTo>
                          <a:pt x="5" y="9"/>
                        </a:lnTo>
                        <a:lnTo>
                          <a:pt x="5" y="8"/>
                        </a:lnTo>
                        <a:lnTo>
                          <a:pt x="5" y="8"/>
                        </a:lnTo>
                        <a:lnTo>
                          <a:pt x="4" y="7"/>
                        </a:lnTo>
                        <a:lnTo>
                          <a:pt x="4" y="7"/>
                        </a:lnTo>
                        <a:lnTo>
                          <a:pt x="4" y="7"/>
                        </a:lnTo>
                        <a:lnTo>
                          <a:pt x="4" y="7"/>
                        </a:lnTo>
                        <a:lnTo>
                          <a:pt x="4" y="6"/>
                        </a:lnTo>
                        <a:lnTo>
                          <a:pt x="4" y="6"/>
                        </a:lnTo>
                        <a:lnTo>
                          <a:pt x="4" y="5"/>
                        </a:lnTo>
                        <a:lnTo>
                          <a:pt x="4" y="5"/>
                        </a:lnTo>
                        <a:lnTo>
                          <a:pt x="4" y="5"/>
                        </a:lnTo>
                        <a:lnTo>
                          <a:pt x="4" y="4"/>
                        </a:lnTo>
                        <a:lnTo>
                          <a:pt x="4" y="4"/>
                        </a:lnTo>
                        <a:lnTo>
                          <a:pt x="3" y="3"/>
                        </a:lnTo>
                        <a:lnTo>
                          <a:pt x="3" y="3"/>
                        </a:lnTo>
                        <a:lnTo>
                          <a:pt x="3" y="3"/>
                        </a:lnTo>
                        <a:lnTo>
                          <a:pt x="3" y="3"/>
                        </a:lnTo>
                        <a:lnTo>
                          <a:pt x="3" y="2"/>
                        </a:lnTo>
                        <a:lnTo>
                          <a:pt x="3" y="2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90" name="Freeform 296"/>
                  <p:cNvSpPr>
                    <a:spLocks/>
                  </p:cNvSpPr>
                  <p:nvPr/>
                </p:nvSpPr>
                <p:spPr bwMode="auto">
                  <a:xfrm>
                    <a:off x="1163" y="1994"/>
                    <a:ext cx="5" cy="1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1" y="3"/>
                      </a:cxn>
                      <a:cxn ang="0">
                        <a:pos x="1" y="3"/>
                      </a:cxn>
                      <a:cxn ang="0">
                        <a:pos x="1" y="4"/>
                      </a:cxn>
                      <a:cxn ang="0">
                        <a:pos x="1" y="4"/>
                      </a:cxn>
                      <a:cxn ang="0">
                        <a:pos x="1" y="5"/>
                      </a:cxn>
                      <a:cxn ang="0">
                        <a:pos x="1" y="5"/>
                      </a:cxn>
                      <a:cxn ang="0">
                        <a:pos x="1" y="6"/>
                      </a:cxn>
                      <a:cxn ang="0">
                        <a:pos x="1" y="6"/>
                      </a:cxn>
                      <a:cxn ang="0">
                        <a:pos x="1" y="6"/>
                      </a:cxn>
                      <a:cxn ang="0">
                        <a:pos x="2" y="7"/>
                      </a:cxn>
                      <a:cxn ang="0">
                        <a:pos x="2" y="8"/>
                      </a:cxn>
                      <a:cxn ang="0">
                        <a:pos x="2" y="8"/>
                      </a:cxn>
                      <a:cxn ang="0">
                        <a:pos x="2" y="8"/>
                      </a:cxn>
                      <a:cxn ang="0">
                        <a:pos x="2" y="9"/>
                      </a:cxn>
                      <a:cxn ang="0">
                        <a:pos x="2" y="9"/>
                      </a:cxn>
                      <a:cxn ang="0">
                        <a:pos x="2" y="10"/>
                      </a:cxn>
                      <a:cxn ang="0">
                        <a:pos x="3" y="10"/>
                      </a:cxn>
                      <a:cxn ang="0">
                        <a:pos x="3" y="10"/>
                      </a:cxn>
                      <a:cxn ang="0">
                        <a:pos x="3" y="11"/>
                      </a:cxn>
                      <a:cxn ang="0">
                        <a:pos x="3" y="12"/>
                      </a:cxn>
                      <a:cxn ang="0">
                        <a:pos x="3" y="12"/>
                      </a:cxn>
                      <a:cxn ang="0">
                        <a:pos x="3" y="12"/>
                      </a:cxn>
                      <a:cxn ang="0">
                        <a:pos x="3" y="13"/>
                      </a:cxn>
                      <a:cxn ang="0">
                        <a:pos x="3" y="13"/>
                      </a:cxn>
                      <a:cxn ang="0">
                        <a:pos x="3" y="14"/>
                      </a:cxn>
                      <a:cxn ang="0">
                        <a:pos x="3" y="14"/>
                      </a:cxn>
                      <a:cxn ang="0">
                        <a:pos x="4" y="15"/>
                      </a:cxn>
                    </a:cxnLst>
                    <a:rect l="0" t="0" r="r" b="b"/>
                    <a:pathLst>
                      <a:path w="5" h="16">
                        <a:moveTo>
                          <a:pt x="0" y="0"/>
                        </a:moveTo>
                        <a:lnTo>
                          <a:pt x="0" y="1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1" y="4"/>
                        </a:lnTo>
                        <a:lnTo>
                          <a:pt x="1" y="4"/>
                        </a:lnTo>
                        <a:lnTo>
                          <a:pt x="1" y="5"/>
                        </a:lnTo>
                        <a:lnTo>
                          <a:pt x="1" y="5"/>
                        </a:lnTo>
                        <a:lnTo>
                          <a:pt x="1" y="6"/>
                        </a:lnTo>
                        <a:lnTo>
                          <a:pt x="1" y="6"/>
                        </a:lnTo>
                        <a:lnTo>
                          <a:pt x="1" y="6"/>
                        </a:lnTo>
                        <a:lnTo>
                          <a:pt x="2" y="7"/>
                        </a:lnTo>
                        <a:lnTo>
                          <a:pt x="2" y="8"/>
                        </a:lnTo>
                        <a:lnTo>
                          <a:pt x="2" y="8"/>
                        </a:lnTo>
                        <a:lnTo>
                          <a:pt x="2" y="8"/>
                        </a:lnTo>
                        <a:lnTo>
                          <a:pt x="2" y="9"/>
                        </a:lnTo>
                        <a:lnTo>
                          <a:pt x="2" y="9"/>
                        </a:lnTo>
                        <a:lnTo>
                          <a:pt x="2" y="10"/>
                        </a:lnTo>
                        <a:lnTo>
                          <a:pt x="3" y="10"/>
                        </a:lnTo>
                        <a:lnTo>
                          <a:pt x="3" y="10"/>
                        </a:lnTo>
                        <a:lnTo>
                          <a:pt x="3" y="11"/>
                        </a:lnTo>
                        <a:lnTo>
                          <a:pt x="3" y="12"/>
                        </a:lnTo>
                        <a:lnTo>
                          <a:pt x="3" y="12"/>
                        </a:lnTo>
                        <a:lnTo>
                          <a:pt x="3" y="12"/>
                        </a:lnTo>
                        <a:lnTo>
                          <a:pt x="3" y="13"/>
                        </a:lnTo>
                        <a:lnTo>
                          <a:pt x="3" y="13"/>
                        </a:lnTo>
                        <a:lnTo>
                          <a:pt x="3" y="14"/>
                        </a:lnTo>
                        <a:lnTo>
                          <a:pt x="3" y="14"/>
                        </a:lnTo>
                        <a:lnTo>
                          <a:pt x="4" y="15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91" name="Freeform 297"/>
                  <p:cNvSpPr>
                    <a:spLocks/>
                  </p:cNvSpPr>
                  <p:nvPr/>
                </p:nvSpPr>
                <p:spPr bwMode="auto">
                  <a:xfrm>
                    <a:off x="1324" y="1982"/>
                    <a:ext cx="5" cy="3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2" y="2"/>
                      </a:cxn>
                      <a:cxn ang="0">
                        <a:pos x="2" y="3"/>
                      </a:cxn>
                      <a:cxn ang="0">
                        <a:pos x="2" y="3"/>
                      </a:cxn>
                      <a:cxn ang="0">
                        <a:pos x="2" y="4"/>
                      </a:cxn>
                      <a:cxn ang="0">
                        <a:pos x="2" y="4"/>
                      </a:cxn>
                      <a:cxn ang="0">
                        <a:pos x="2" y="4"/>
                      </a:cxn>
                      <a:cxn ang="0">
                        <a:pos x="2" y="5"/>
                      </a:cxn>
                      <a:cxn ang="0">
                        <a:pos x="2" y="5"/>
                      </a:cxn>
                      <a:cxn ang="0">
                        <a:pos x="3" y="6"/>
                      </a:cxn>
                      <a:cxn ang="0">
                        <a:pos x="3" y="6"/>
                      </a:cxn>
                      <a:cxn ang="0">
                        <a:pos x="3" y="7"/>
                      </a:cxn>
                      <a:cxn ang="0">
                        <a:pos x="3" y="7"/>
                      </a:cxn>
                      <a:cxn ang="0">
                        <a:pos x="3" y="8"/>
                      </a:cxn>
                      <a:cxn ang="0">
                        <a:pos x="3" y="8"/>
                      </a:cxn>
                      <a:cxn ang="0">
                        <a:pos x="3" y="8"/>
                      </a:cxn>
                      <a:cxn ang="0">
                        <a:pos x="3" y="9"/>
                      </a:cxn>
                      <a:cxn ang="0">
                        <a:pos x="4" y="10"/>
                      </a:cxn>
                      <a:cxn ang="0">
                        <a:pos x="4" y="10"/>
                      </a:cxn>
                      <a:cxn ang="0">
                        <a:pos x="4" y="10"/>
                      </a:cxn>
                      <a:cxn ang="0">
                        <a:pos x="4" y="11"/>
                      </a:cxn>
                      <a:cxn ang="0">
                        <a:pos x="4" y="11"/>
                      </a:cxn>
                      <a:cxn ang="0">
                        <a:pos x="4" y="12"/>
                      </a:cxn>
                      <a:cxn ang="0">
                        <a:pos x="4" y="12"/>
                      </a:cxn>
                      <a:cxn ang="0">
                        <a:pos x="4" y="13"/>
                      </a:cxn>
                      <a:cxn ang="0">
                        <a:pos x="4" y="13"/>
                      </a:cxn>
                      <a:cxn ang="0">
                        <a:pos x="4" y="14"/>
                      </a:cxn>
                      <a:cxn ang="0">
                        <a:pos x="4" y="14"/>
                      </a:cxn>
                      <a:cxn ang="0">
                        <a:pos x="4" y="15"/>
                      </a:cxn>
                      <a:cxn ang="0">
                        <a:pos x="4" y="16"/>
                      </a:cxn>
                      <a:cxn ang="0">
                        <a:pos x="4" y="16"/>
                      </a:cxn>
                      <a:cxn ang="0">
                        <a:pos x="4" y="17"/>
                      </a:cxn>
                      <a:cxn ang="0">
                        <a:pos x="4" y="18"/>
                      </a:cxn>
                      <a:cxn ang="0">
                        <a:pos x="4" y="18"/>
                      </a:cxn>
                      <a:cxn ang="0">
                        <a:pos x="4" y="19"/>
                      </a:cxn>
                      <a:cxn ang="0">
                        <a:pos x="3" y="19"/>
                      </a:cxn>
                      <a:cxn ang="0">
                        <a:pos x="3" y="20"/>
                      </a:cxn>
                      <a:cxn ang="0">
                        <a:pos x="3" y="20"/>
                      </a:cxn>
                      <a:cxn ang="0">
                        <a:pos x="3" y="21"/>
                      </a:cxn>
                      <a:cxn ang="0">
                        <a:pos x="3" y="21"/>
                      </a:cxn>
                      <a:cxn ang="0">
                        <a:pos x="3" y="22"/>
                      </a:cxn>
                      <a:cxn ang="0">
                        <a:pos x="3" y="22"/>
                      </a:cxn>
                      <a:cxn ang="0">
                        <a:pos x="3" y="23"/>
                      </a:cxn>
                      <a:cxn ang="0">
                        <a:pos x="2" y="23"/>
                      </a:cxn>
                      <a:cxn ang="0">
                        <a:pos x="2" y="24"/>
                      </a:cxn>
                      <a:cxn ang="0">
                        <a:pos x="2" y="24"/>
                      </a:cxn>
                      <a:cxn ang="0">
                        <a:pos x="2" y="25"/>
                      </a:cxn>
                      <a:cxn ang="0">
                        <a:pos x="2" y="25"/>
                      </a:cxn>
                      <a:cxn ang="0">
                        <a:pos x="2" y="26"/>
                      </a:cxn>
                      <a:cxn ang="0">
                        <a:pos x="2" y="26"/>
                      </a:cxn>
                      <a:cxn ang="0">
                        <a:pos x="1" y="27"/>
                      </a:cxn>
                      <a:cxn ang="0">
                        <a:pos x="1" y="27"/>
                      </a:cxn>
                      <a:cxn ang="0">
                        <a:pos x="1" y="28"/>
                      </a:cxn>
                      <a:cxn ang="0">
                        <a:pos x="0" y="28"/>
                      </a:cxn>
                      <a:cxn ang="0">
                        <a:pos x="0" y="29"/>
                      </a:cxn>
                      <a:cxn ang="0">
                        <a:pos x="0" y="29"/>
                      </a:cxn>
                      <a:cxn ang="0">
                        <a:pos x="0" y="30"/>
                      </a:cxn>
                      <a:cxn ang="0">
                        <a:pos x="0" y="30"/>
                      </a:cxn>
                      <a:cxn ang="0">
                        <a:pos x="0" y="31"/>
                      </a:cxn>
                    </a:cxnLst>
                    <a:rect l="0" t="0" r="r" b="b"/>
                    <a:pathLst>
                      <a:path w="5" h="32">
                        <a:moveTo>
                          <a:pt x="0" y="0"/>
                        </a:move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2" y="2"/>
                        </a:lnTo>
                        <a:lnTo>
                          <a:pt x="2" y="3"/>
                        </a:lnTo>
                        <a:lnTo>
                          <a:pt x="2" y="3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2" y="5"/>
                        </a:lnTo>
                        <a:lnTo>
                          <a:pt x="2" y="5"/>
                        </a:lnTo>
                        <a:lnTo>
                          <a:pt x="3" y="6"/>
                        </a:lnTo>
                        <a:lnTo>
                          <a:pt x="3" y="6"/>
                        </a:lnTo>
                        <a:lnTo>
                          <a:pt x="3" y="7"/>
                        </a:lnTo>
                        <a:lnTo>
                          <a:pt x="3" y="7"/>
                        </a:lnTo>
                        <a:lnTo>
                          <a:pt x="3" y="8"/>
                        </a:lnTo>
                        <a:lnTo>
                          <a:pt x="3" y="8"/>
                        </a:lnTo>
                        <a:lnTo>
                          <a:pt x="3" y="8"/>
                        </a:lnTo>
                        <a:lnTo>
                          <a:pt x="3" y="9"/>
                        </a:lnTo>
                        <a:lnTo>
                          <a:pt x="4" y="10"/>
                        </a:lnTo>
                        <a:lnTo>
                          <a:pt x="4" y="10"/>
                        </a:lnTo>
                        <a:lnTo>
                          <a:pt x="4" y="10"/>
                        </a:lnTo>
                        <a:lnTo>
                          <a:pt x="4" y="11"/>
                        </a:lnTo>
                        <a:lnTo>
                          <a:pt x="4" y="11"/>
                        </a:lnTo>
                        <a:lnTo>
                          <a:pt x="4" y="12"/>
                        </a:lnTo>
                        <a:lnTo>
                          <a:pt x="4" y="12"/>
                        </a:lnTo>
                        <a:lnTo>
                          <a:pt x="4" y="13"/>
                        </a:lnTo>
                        <a:lnTo>
                          <a:pt x="4" y="13"/>
                        </a:lnTo>
                        <a:lnTo>
                          <a:pt x="4" y="14"/>
                        </a:lnTo>
                        <a:lnTo>
                          <a:pt x="4" y="14"/>
                        </a:lnTo>
                        <a:lnTo>
                          <a:pt x="4" y="15"/>
                        </a:lnTo>
                        <a:lnTo>
                          <a:pt x="4" y="16"/>
                        </a:lnTo>
                        <a:lnTo>
                          <a:pt x="4" y="16"/>
                        </a:lnTo>
                        <a:lnTo>
                          <a:pt x="4" y="17"/>
                        </a:lnTo>
                        <a:lnTo>
                          <a:pt x="4" y="18"/>
                        </a:lnTo>
                        <a:lnTo>
                          <a:pt x="4" y="18"/>
                        </a:lnTo>
                        <a:lnTo>
                          <a:pt x="4" y="19"/>
                        </a:lnTo>
                        <a:lnTo>
                          <a:pt x="3" y="19"/>
                        </a:lnTo>
                        <a:lnTo>
                          <a:pt x="3" y="20"/>
                        </a:lnTo>
                        <a:lnTo>
                          <a:pt x="3" y="20"/>
                        </a:lnTo>
                        <a:lnTo>
                          <a:pt x="3" y="21"/>
                        </a:lnTo>
                        <a:lnTo>
                          <a:pt x="3" y="21"/>
                        </a:lnTo>
                        <a:lnTo>
                          <a:pt x="3" y="22"/>
                        </a:lnTo>
                        <a:lnTo>
                          <a:pt x="3" y="22"/>
                        </a:lnTo>
                        <a:lnTo>
                          <a:pt x="3" y="23"/>
                        </a:lnTo>
                        <a:lnTo>
                          <a:pt x="2" y="23"/>
                        </a:lnTo>
                        <a:lnTo>
                          <a:pt x="2" y="24"/>
                        </a:lnTo>
                        <a:lnTo>
                          <a:pt x="2" y="24"/>
                        </a:lnTo>
                        <a:lnTo>
                          <a:pt x="2" y="25"/>
                        </a:lnTo>
                        <a:lnTo>
                          <a:pt x="2" y="25"/>
                        </a:lnTo>
                        <a:lnTo>
                          <a:pt x="2" y="26"/>
                        </a:lnTo>
                        <a:lnTo>
                          <a:pt x="2" y="26"/>
                        </a:lnTo>
                        <a:lnTo>
                          <a:pt x="1" y="27"/>
                        </a:lnTo>
                        <a:lnTo>
                          <a:pt x="1" y="27"/>
                        </a:lnTo>
                        <a:lnTo>
                          <a:pt x="1" y="28"/>
                        </a:lnTo>
                        <a:lnTo>
                          <a:pt x="0" y="28"/>
                        </a:lnTo>
                        <a:lnTo>
                          <a:pt x="0" y="29"/>
                        </a:lnTo>
                        <a:lnTo>
                          <a:pt x="0" y="29"/>
                        </a:lnTo>
                        <a:lnTo>
                          <a:pt x="0" y="30"/>
                        </a:lnTo>
                        <a:lnTo>
                          <a:pt x="0" y="30"/>
                        </a:lnTo>
                        <a:lnTo>
                          <a:pt x="0" y="31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92" name="Freeform 298"/>
                  <p:cNvSpPr>
                    <a:spLocks/>
                  </p:cNvSpPr>
                  <p:nvPr/>
                </p:nvSpPr>
                <p:spPr bwMode="auto">
                  <a:xfrm>
                    <a:off x="1308" y="1998"/>
                    <a:ext cx="8" cy="2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3"/>
                      </a:cxn>
                      <a:cxn ang="0">
                        <a:pos x="0" y="4"/>
                      </a:cxn>
                      <a:cxn ang="0">
                        <a:pos x="0" y="4"/>
                      </a:cxn>
                      <a:cxn ang="0">
                        <a:pos x="0" y="5"/>
                      </a:cxn>
                      <a:cxn ang="0">
                        <a:pos x="0" y="6"/>
                      </a:cxn>
                      <a:cxn ang="0">
                        <a:pos x="1" y="7"/>
                      </a:cxn>
                      <a:cxn ang="0">
                        <a:pos x="1" y="8"/>
                      </a:cxn>
                      <a:cxn ang="0">
                        <a:pos x="1" y="8"/>
                      </a:cxn>
                      <a:cxn ang="0">
                        <a:pos x="1" y="9"/>
                      </a:cxn>
                      <a:cxn ang="0">
                        <a:pos x="1" y="10"/>
                      </a:cxn>
                      <a:cxn ang="0">
                        <a:pos x="2" y="10"/>
                      </a:cxn>
                      <a:cxn ang="0">
                        <a:pos x="2" y="11"/>
                      </a:cxn>
                      <a:cxn ang="0">
                        <a:pos x="2" y="12"/>
                      </a:cxn>
                      <a:cxn ang="0">
                        <a:pos x="2" y="12"/>
                      </a:cxn>
                      <a:cxn ang="0">
                        <a:pos x="2" y="13"/>
                      </a:cxn>
                      <a:cxn ang="0">
                        <a:pos x="2" y="14"/>
                      </a:cxn>
                      <a:cxn ang="0">
                        <a:pos x="3" y="14"/>
                      </a:cxn>
                      <a:cxn ang="0">
                        <a:pos x="3" y="15"/>
                      </a:cxn>
                      <a:cxn ang="0">
                        <a:pos x="4" y="16"/>
                      </a:cxn>
                      <a:cxn ang="0">
                        <a:pos x="4" y="16"/>
                      </a:cxn>
                      <a:cxn ang="0">
                        <a:pos x="4" y="17"/>
                      </a:cxn>
                      <a:cxn ang="0">
                        <a:pos x="4" y="17"/>
                      </a:cxn>
                      <a:cxn ang="0">
                        <a:pos x="5" y="18"/>
                      </a:cxn>
                      <a:cxn ang="0">
                        <a:pos x="5" y="18"/>
                      </a:cxn>
                      <a:cxn ang="0">
                        <a:pos x="6" y="19"/>
                      </a:cxn>
                      <a:cxn ang="0">
                        <a:pos x="6" y="20"/>
                      </a:cxn>
                      <a:cxn ang="0">
                        <a:pos x="6" y="20"/>
                      </a:cxn>
                      <a:cxn ang="0">
                        <a:pos x="6" y="21"/>
                      </a:cxn>
                      <a:cxn ang="0">
                        <a:pos x="7" y="22"/>
                      </a:cxn>
                    </a:cxnLst>
                    <a:rect l="0" t="0" r="r" b="b"/>
                    <a:pathLst>
                      <a:path w="8" h="23">
                        <a:moveTo>
                          <a:pt x="0" y="0"/>
                        </a:move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1" y="7"/>
                        </a:lnTo>
                        <a:lnTo>
                          <a:pt x="1" y="8"/>
                        </a:lnTo>
                        <a:lnTo>
                          <a:pt x="1" y="8"/>
                        </a:lnTo>
                        <a:lnTo>
                          <a:pt x="1" y="9"/>
                        </a:lnTo>
                        <a:lnTo>
                          <a:pt x="1" y="10"/>
                        </a:lnTo>
                        <a:lnTo>
                          <a:pt x="2" y="10"/>
                        </a:lnTo>
                        <a:lnTo>
                          <a:pt x="2" y="11"/>
                        </a:lnTo>
                        <a:lnTo>
                          <a:pt x="2" y="12"/>
                        </a:lnTo>
                        <a:lnTo>
                          <a:pt x="2" y="12"/>
                        </a:lnTo>
                        <a:lnTo>
                          <a:pt x="2" y="13"/>
                        </a:lnTo>
                        <a:lnTo>
                          <a:pt x="2" y="14"/>
                        </a:lnTo>
                        <a:lnTo>
                          <a:pt x="3" y="14"/>
                        </a:lnTo>
                        <a:lnTo>
                          <a:pt x="3" y="15"/>
                        </a:lnTo>
                        <a:lnTo>
                          <a:pt x="4" y="16"/>
                        </a:lnTo>
                        <a:lnTo>
                          <a:pt x="4" y="16"/>
                        </a:lnTo>
                        <a:lnTo>
                          <a:pt x="4" y="17"/>
                        </a:lnTo>
                        <a:lnTo>
                          <a:pt x="4" y="17"/>
                        </a:lnTo>
                        <a:lnTo>
                          <a:pt x="5" y="18"/>
                        </a:lnTo>
                        <a:lnTo>
                          <a:pt x="5" y="18"/>
                        </a:lnTo>
                        <a:lnTo>
                          <a:pt x="6" y="19"/>
                        </a:lnTo>
                        <a:lnTo>
                          <a:pt x="6" y="20"/>
                        </a:lnTo>
                        <a:lnTo>
                          <a:pt x="6" y="20"/>
                        </a:lnTo>
                        <a:lnTo>
                          <a:pt x="6" y="21"/>
                        </a:lnTo>
                        <a:lnTo>
                          <a:pt x="7" y="22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93" name="Freeform 299"/>
                  <p:cNvSpPr>
                    <a:spLocks/>
                  </p:cNvSpPr>
                  <p:nvPr/>
                </p:nvSpPr>
                <p:spPr bwMode="auto">
                  <a:xfrm>
                    <a:off x="1324" y="2013"/>
                    <a:ext cx="9" cy="2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  <a:cxn ang="0">
                        <a:pos x="1" y="2"/>
                      </a:cxn>
                      <a:cxn ang="0">
                        <a:pos x="2" y="2"/>
                      </a:cxn>
                      <a:cxn ang="0">
                        <a:pos x="2" y="3"/>
                      </a:cxn>
                      <a:cxn ang="0">
                        <a:pos x="2" y="3"/>
                      </a:cxn>
                      <a:cxn ang="0">
                        <a:pos x="3" y="4"/>
                      </a:cxn>
                      <a:cxn ang="0">
                        <a:pos x="3" y="5"/>
                      </a:cxn>
                      <a:cxn ang="0">
                        <a:pos x="3" y="5"/>
                      </a:cxn>
                      <a:cxn ang="0">
                        <a:pos x="4" y="6"/>
                      </a:cxn>
                      <a:cxn ang="0">
                        <a:pos x="4" y="7"/>
                      </a:cxn>
                      <a:cxn ang="0">
                        <a:pos x="4" y="7"/>
                      </a:cxn>
                      <a:cxn ang="0">
                        <a:pos x="5" y="8"/>
                      </a:cxn>
                      <a:cxn ang="0">
                        <a:pos x="5" y="9"/>
                      </a:cxn>
                      <a:cxn ang="0">
                        <a:pos x="5" y="9"/>
                      </a:cxn>
                      <a:cxn ang="0">
                        <a:pos x="6" y="10"/>
                      </a:cxn>
                      <a:cxn ang="0">
                        <a:pos x="6" y="11"/>
                      </a:cxn>
                      <a:cxn ang="0">
                        <a:pos x="6" y="11"/>
                      </a:cxn>
                      <a:cxn ang="0">
                        <a:pos x="6" y="12"/>
                      </a:cxn>
                      <a:cxn ang="0">
                        <a:pos x="6" y="13"/>
                      </a:cxn>
                      <a:cxn ang="0">
                        <a:pos x="6" y="13"/>
                      </a:cxn>
                      <a:cxn ang="0">
                        <a:pos x="7" y="14"/>
                      </a:cxn>
                      <a:cxn ang="0">
                        <a:pos x="7" y="15"/>
                      </a:cxn>
                      <a:cxn ang="0">
                        <a:pos x="7" y="15"/>
                      </a:cxn>
                      <a:cxn ang="0">
                        <a:pos x="7" y="16"/>
                      </a:cxn>
                      <a:cxn ang="0">
                        <a:pos x="7" y="17"/>
                      </a:cxn>
                      <a:cxn ang="0">
                        <a:pos x="7" y="17"/>
                      </a:cxn>
                      <a:cxn ang="0">
                        <a:pos x="7" y="18"/>
                      </a:cxn>
                      <a:cxn ang="0">
                        <a:pos x="7" y="19"/>
                      </a:cxn>
                      <a:cxn ang="0">
                        <a:pos x="7" y="20"/>
                      </a:cxn>
                      <a:cxn ang="0">
                        <a:pos x="8" y="21"/>
                      </a:cxn>
                      <a:cxn ang="0">
                        <a:pos x="8" y="21"/>
                      </a:cxn>
                      <a:cxn ang="0">
                        <a:pos x="8" y="21"/>
                      </a:cxn>
                      <a:cxn ang="0">
                        <a:pos x="8" y="21"/>
                      </a:cxn>
                      <a:cxn ang="0">
                        <a:pos x="8" y="21"/>
                      </a:cxn>
                      <a:cxn ang="0">
                        <a:pos x="8" y="21"/>
                      </a:cxn>
                      <a:cxn ang="0">
                        <a:pos x="8" y="21"/>
                      </a:cxn>
                      <a:cxn ang="0">
                        <a:pos x="8" y="21"/>
                      </a:cxn>
                      <a:cxn ang="0">
                        <a:pos x="8" y="21"/>
                      </a:cxn>
                      <a:cxn ang="0">
                        <a:pos x="8" y="21"/>
                      </a:cxn>
                      <a:cxn ang="0">
                        <a:pos x="8" y="21"/>
                      </a:cxn>
                      <a:cxn ang="0">
                        <a:pos x="8" y="21"/>
                      </a:cxn>
                      <a:cxn ang="0">
                        <a:pos x="8" y="21"/>
                      </a:cxn>
                      <a:cxn ang="0">
                        <a:pos x="8" y="21"/>
                      </a:cxn>
                      <a:cxn ang="0">
                        <a:pos x="8" y="21"/>
                      </a:cxn>
                      <a:cxn ang="0">
                        <a:pos x="8" y="21"/>
                      </a:cxn>
                      <a:cxn ang="0">
                        <a:pos x="8" y="21"/>
                      </a:cxn>
                      <a:cxn ang="0">
                        <a:pos x="8" y="21"/>
                      </a:cxn>
                      <a:cxn ang="0">
                        <a:pos x="8" y="21"/>
                      </a:cxn>
                      <a:cxn ang="0">
                        <a:pos x="8" y="21"/>
                      </a:cxn>
                      <a:cxn ang="0">
                        <a:pos x="8" y="21"/>
                      </a:cxn>
                      <a:cxn ang="0">
                        <a:pos x="8" y="21"/>
                      </a:cxn>
                      <a:cxn ang="0">
                        <a:pos x="8" y="21"/>
                      </a:cxn>
                      <a:cxn ang="0">
                        <a:pos x="8" y="21"/>
                      </a:cxn>
                      <a:cxn ang="0">
                        <a:pos x="8" y="21"/>
                      </a:cxn>
                      <a:cxn ang="0">
                        <a:pos x="8" y="21"/>
                      </a:cxn>
                      <a:cxn ang="0">
                        <a:pos x="8" y="21"/>
                      </a:cxn>
                      <a:cxn ang="0">
                        <a:pos x="8" y="21"/>
                      </a:cxn>
                      <a:cxn ang="0">
                        <a:pos x="8" y="21"/>
                      </a:cxn>
                      <a:cxn ang="0">
                        <a:pos x="8" y="21"/>
                      </a:cxn>
                      <a:cxn ang="0">
                        <a:pos x="8" y="21"/>
                      </a:cxn>
                      <a:cxn ang="0">
                        <a:pos x="8" y="21"/>
                      </a:cxn>
                    </a:cxnLst>
                    <a:rect l="0" t="0" r="r" b="b"/>
                    <a:pathLst>
                      <a:path w="9" h="22">
                        <a:moveTo>
                          <a:pt x="0" y="0"/>
                        </a:moveTo>
                        <a:lnTo>
                          <a:pt x="0" y="1"/>
                        </a:lnTo>
                        <a:lnTo>
                          <a:pt x="1" y="1"/>
                        </a:lnTo>
                        <a:lnTo>
                          <a:pt x="1" y="2"/>
                        </a:lnTo>
                        <a:lnTo>
                          <a:pt x="2" y="2"/>
                        </a:lnTo>
                        <a:lnTo>
                          <a:pt x="2" y="3"/>
                        </a:lnTo>
                        <a:lnTo>
                          <a:pt x="2" y="3"/>
                        </a:lnTo>
                        <a:lnTo>
                          <a:pt x="3" y="4"/>
                        </a:lnTo>
                        <a:lnTo>
                          <a:pt x="3" y="5"/>
                        </a:lnTo>
                        <a:lnTo>
                          <a:pt x="3" y="5"/>
                        </a:lnTo>
                        <a:lnTo>
                          <a:pt x="4" y="6"/>
                        </a:lnTo>
                        <a:lnTo>
                          <a:pt x="4" y="7"/>
                        </a:lnTo>
                        <a:lnTo>
                          <a:pt x="4" y="7"/>
                        </a:lnTo>
                        <a:lnTo>
                          <a:pt x="5" y="8"/>
                        </a:lnTo>
                        <a:lnTo>
                          <a:pt x="5" y="9"/>
                        </a:lnTo>
                        <a:lnTo>
                          <a:pt x="5" y="9"/>
                        </a:lnTo>
                        <a:lnTo>
                          <a:pt x="6" y="10"/>
                        </a:lnTo>
                        <a:lnTo>
                          <a:pt x="6" y="11"/>
                        </a:lnTo>
                        <a:lnTo>
                          <a:pt x="6" y="11"/>
                        </a:lnTo>
                        <a:lnTo>
                          <a:pt x="6" y="12"/>
                        </a:lnTo>
                        <a:lnTo>
                          <a:pt x="6" y="13"/>
                        </a:lnTo>
                        <a:lnTo>
                          <a:pt x="6" y="13"/>
                        </a:lnTo>
                        <a:lnTo>
                          <a:pt x="7" y="14"/>
                        </a:lnTo>
                        <a:lnTo>
                          <a:pt x="7" y="15"/>
                        </a:lnTo>
                        <a:lnTo>
                          <a:pt x="7" y="15"/>
                        </a:lnTo>
                        <a:lnTo>
                          <a:pt x="7" y="16"/>
                        </a:lnTo>
                        <a:lnTo>
                          <a:pt x="7" y="17"/>
                        </a:lnTo>
                        <a:lnTo>
                          <a:pt x="7" y="17"/>
                        </a:lnTo>
                        <a:lnTo>
                          <a:pt x="7" y="18"/>
                        </a:lnTo>
                        <a:lnTo>
                          <a:pt x="7" y="19"/>
                        </a:lnTo>
                        <a:lnTo>
                          <a:pt x="7" y="20"/>
                        </a:lnTo>
                        <a:lnTo>
                          <a:pt x="8" y="21"/>
                        </a:lnTo>
                        <a:lnTo>
                          <a:pt x="8" y="21"/>
                        </a:lnTo>
                        <a:lnTo>
                          <a:pt x="8" y="21"/>
                        </a:lnTo>
                        <a:lnTo>
                          <a:pt x="8" y="21"/>
                        </a:lnTo>
                        <a:lnTo>
                          <a:pt x="8" y="21"/>
                        </a:lnTo>
                        <a:lnTo>
                          <a:pt x="8" y="21"/>
                        </a:lnTo>
                        <a:lnTo>
                          <a:pt x="8" y="21"/>
                        </a:lnTo>
                        <a:lnTo>
                          <a:pt x="8" y="21"/>
                        </a:lnTo>
                        <a:lnTo>
                          <a:pt x="8" y="21"/>
                        </a:lnTo>
                        <a:lnTo>
                          <a:pt x="8" y="21"/>
                        </a:lnTo>
                        <a:lnTo>
                          <a:pt x="8" y="21"/>
                        </a:lnTo>
                        <a:lnTo>
                          <a:pt x="8" y="21"/>
                        </a:lnTo>
                        <a:lnTo>
                          <a:pt x="8" y="21"/>
                        </a:lnTo>
                        <a:lnTo>
                          <a:pt x="8" y="21"/>
                        </a:lnTo>
                        <a:lnTo>
                          <a:pt x="8" y="21"/>
                        </a:lnTo>
                        <a:lnTo>
                          <a:pt x="8" y="21"/>
                        </a:lnTo>
                        <a:lnTo>
                          <a:pt x="8" y="21"/>
                        </a:lnTo>
                        <a:lnTo>
                          <a:pt x="8" y="21"/>
                        </a:lnTo>
                        <a:lnTo>
                          <a:pt x="8" y="21"/>
                        </a:lnTo>
                        <a:lnTo>
                          <a:pt x="8" y="21"/>
                        </a:lnTo>
                        <a:lnTo>
                          <a:pt x="8" y="21"/>
                        </a:lnTo>
                        <a:lnTo>
                          <a:pt x="8" y="21"/>
                        </a:lnTo>
                        <a:lnTo>
                          <a:pt x="8" y="21"/>
                        </a:lnTo>
                        <a:lnTo>
                          <a:pt x="8" y="21"/>
                        </a:lnTo>
                        <a:lnTo>
                          <a:pt x="8" y="21"/>
                        </a:lnTo>
                        <a:lnTo>
                          <a:pt x="8" y="21"/>
                        </a:lnTo>
                        <a:lnTo>
                          <a:pt x="8" y="21"/>
                        </a:lnTo>
                        <a:lnTo>
                          <a:pt x="8" y="21"/>
                        </a:lnTo>
                        <a:lnTo>
                          <a:pt x="8" y="21"/>
                        </a:lnTo>
                        <a:lnTo>
                          <a:pt x="8" y="21"/>
                        </a:lnTo>
                        <a:lnTo>
                          <a:pt x="8" y="21"/>
                        </a:lnTo>
                        <a:lnTo>
                          <a:pt x="8" y="21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94" name="Line 300"/>
                  <p:cNvSpPr>
                    <a:spLocks noChangeShapeType="1"/>
                  </p:cNvSpPr>
                  <p:nvPr/>
                </p:nvSpPr>
                <p:spPr bwMode="auto">
                  <a:xfrm>
                    <a:off x="1315" y="2020"/>
                    <a:ext cx="11" cy="1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95" name="Freeform 301"/>
                  <p:cNvSpPr>
                    <a:spLocks/>
                  </p:cNvSpPr>
                  <p:nvPr/>
                </p:nvSpPr>
                <p:spPr bwMode="auto">
                  <a:xfrm>
                    <a:off x="1332" y="2033"/>
                    <a:ext cx="8" cy="6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3" y="0"/>
                      </a:cxn>
                      <a:cxn ang="0">
                        <a:pos x="3" y="0"/>
                      </a:cxn>
                      <a:cxn ang="0">
                        <a:pos x="4" y="0"/>
                      </a:cxn>
                      <a:cxn ang="0">
                        <a:pos x="4" y="0"/>
                      </a:cxn>
                      <a:cxn ang="0">
                        <a:pos x="4" y="1"/>
                      </a:cxn>
                      <a:cxn ang="0">
                        <a:pos x="5" y="1"/>
                      </a:cxn>
                      <a:cxn ang="0">
                        <a:pos x="5" y="1"/>
                      </a:cxn>
                      <a:cxn ang="0">
                        <a:pos x="6" y="1"/>
                      </a:cxn>
                      <a:cxn ang="0">
                        <a:pos x="6" y="1"/>
                      </a:cxn>
                      <a:cxn ang="0">
                        <a:pos x="6" y="2"/>
                      </a:cxn>
                      <a:cxn ang="0">
                        <a:pos x="6" y="2"/>
                      </a:cxn>
                      <a:cxn ang="0">
                        <a:pos x="6" y="3"/>
                      </a:cxn>
                      <a:cxn ang="0">
                        <a:pos x="7" y="3"/>
                      </a:cxn>
                      <a:cxn ang="0">
                        <a:pos x="7" y="3"/>
                      </a:cxn>
                      <a:cxn ang="0">
                        <a:pos x="7" y="4"/>
                      </a:cxn>
                      <a:cxn ang="0">
                        <a:pos x="7" y="5"/>
                      </a:cxn>
                      <a:cxn ang="0">
                        <a:pos x="7" y="5"/>
                      </a:cxn>
                      <a:cxn ang="0">
                        <a:pos x="7" y="5"/>
                      </a:cxn>
                      <a:cxn ang="0">
                        <a:pos x="7" y="5"/>
                      </a:cxn>
                      <a:cxn ang="0">
                        <a:pos x="7" y="5"/>
                      </a:cxn>
                      <a:cxn ang="0">
                        <a:pos x="7" y="5"/>
                      </a:cxn>
                      <a:cxn ang="0">
                        <a:pos x="7" y="5"/>
                      </a:cxn>
                      <a:cxn ang="0">
                        <a:pos x="7" y="5"/>
                      </a:cxn>
                      <a:cxn ang="0">
                        <a:pos x="7" y="5"/>
                      </a:cxn>
                      <a:cxn ang="0">
                        <a:pos x="7" y="5"/>
                      </a:cxn>
                      <a:cxn ang="0">
                        <a:pos x="7" y="5"/>
                      </a:cxn>
                      <a:cxn ang="0">
                        <a:pos x="7" y="5"/>
                      </a:cxn>
                      <a:cxn ang="0">
                        <a:pos x="7" y="5"/>
                      </a:cxn>
                      <a:cxn ang="0">
                        <a:pos x="7" y="5"/>
                      </a:cxn>
                      <a:cxn ang="0">
                        <a:pos x="7" y="5"/>
                      </a:cxn>
                      <a:cxn ang="0">
                        <a:pos x="7" y="5"/>
                      </a:cxn>
                      <a:cxn ang="0">
                        <a:pos x="7" y="5"/>
                      </a:cxn>
                    </a:cxnLst>
                    <a:rect l="0" t="0" r="r" b="b"/>
                    <a:pathLst>
                      <a:path w="8" h="6">
                        <a:moveTo>
                          <a:pt x="0" y="1"/>
                        </a:move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4" y="1"/>
                        </a:lnTo>
                        <a:lnTo>
                          <a:pt x="5" y="1"/>
                        </a:lnTo>
                        <a:lnTo>
                          <a:pt x="5" y="1"/>
                        </a:lnTo>
                        <a:lnTo>
                          <a:pt x="5" y="1"/>
                        </a:lnTo>
                        <a:lnTo>
                          <a:pt x="5" y="1"/>
                        </a:lnTo>
                        <a:lnTo>
                          <a:pt x="5" y="1"/>
                        </a:lnTo>
                        <a:lnTo>
                          <a:pt x="6" y="1"/>
                        </a:lnTo>
                        <a:lnTo>
                          <a:pt x="6" y="1"/>
                        </a:lnTo>
                        <a:lnTo>
                          <a:pt x="6" y="1"/>
                        </a:lnTo>
                        <a:lnTo>
                          <a:pt x="6" y="2"/>
                        </a:lnTo>
                        <a:lnTo>
                          <a:pt x="6" y="2"/>
                        </a:lnTo>
                        <a:lnTo>
                          <a:pt x="6" y="2"/>
                        </a:lnTo>
                        <a:lnTo>
                          <a:pt x="6" y="2"/>
                        </a:lnTo>
                        <a:lnTo>
                          <a:pt x="6" y="3"/>
                        </a:lnTo>
                        <a:lnTo>
                          <a:pt x="6" y="3"/>
                        </a:lnTo>
                        <a:lnTo>
                          <a:pt x="7" y="3"/>
                        </a:lnTo>
                        <a:lnTo>
                          <a:pt x="7" y="3"/>
                        </a:lnTo>
                        <a:lnTo>
                          <a:pt x="7" y="3"/>
                        </a:lnTo>
                        <a:lnTo>
                          <a:pt x="7" y="3"/>
                        </a:lnTo>
                        <a:lnTo>
                          <a:pt x="7" y="4"/>
                        </a:lnTo>
                        <a:lnTo>
                          <a:pt x="7" y="4"/>
                        </a:lnTo>
                        <a:lnTo>
                          <a:pt x="7" y="4"/>
                        </a:lnTo>
                        <a:lnTo>
                          <a:pt x="7" y="5"/>
                        </a:lnTo>
                        <a:lnTo>
                          <a:pt x="7" y="5"/>
                        </a:lnTo>
                        <a:lnTo>
                          <a:pt x="7" y="5"/>
                        </a:lnTo>
                        <a:lnTo>
                          <a:pt x="7" y="5"/>
                        </a:lnTo>
                        <a:lnTo>
                          <a:pt x="7" y="5"/>
                        </a:lnTo>
                        <a:lnTo>
                          <a:pt x="7" y="5"/>
                        </a:lnTo>
                        <a:lnTo>
                          <a:pt x="7" y="5"/>
                        </a:lnTo>
                        <a:lnTo>
                          <a:pt x="7" y="5"/>
                        </a:lnTo>
                        <a:lnTo>
                          <a:pt x="7" y="5"/>
                        </a:lnTo>
                        <a:lnTo>
                          <a:pt x="7" y="5"/>
                        </a:lnTo>
                        <a:lnTo>
                          <a:pt x="7" y="5"/>
                        </a:lnTo>
                        <a:lnTo>
                          <a:pt x="7" y="5"/>
                        </a:lnTo>
                        <a:lnTo>
                          <a:pt x="7" y="5"/>
                        </a:lnTo>
                        <a:lnTo>
                          <a:pt x="7" y="5"/>
                        </a:lnTo>
                        <a:lnTo>
                          <a:pt x="7" y="5"/>
                        </a:lnTo>
                        <a:lnTo>
                          <a:pt x="7" y="5"/>
                        </a:lnTo>
                        <a:lnTo>
                          <a:pt x="7" y="5"/>
                        </a:lnTo>
                        <a:lnTo>
                          <a:pt x="7" y="5"/>
                        </a:lnTo>
                        <a:lnTo>
                          <a:pt x="7" y="5"/>
                        </a:lnTo>
                        <a:lnTo>
                          <a:pt x="7" y="5"/>
                        </a:lnTo>
                        <a:lnTo>
                          <a:pt x="7" y="5"/>
                        </a:lnTo>
                        <a:lnTo>
                          <a:pt x="7" y="5"/>
                        </a:lnTo>
                        <a:lnTo>
                          <a:pt x="7" y="5"/>
                        </a:lnTo>
                        <a:lnTo>
                          <a:pt x="7" y="5"/>
                        </a:lnTo>
                        <a:lnTo>
                          <a:pt x="7" y="5"/>
                        </a:lnTo>
                        <a:lnTo>
                          <a:pt x="7" y="5"/>
                        </a:lnTo>
                        <a:lnTo>
                          <a:pt x="7" y="5"/>
                        </a:lnTo>
                        <a:lnTo>
                          <a:pt x="7" y="5"/>
                        </a:lnTo>
                        <a:lnTo>
                          <a:pt x="7" y="5"/>
                        </a:lnTo>
                        <a:lnTo>
                          <a:pt x="7" y="5"/>
                        </a:lnTo>
                        <a:lnTo>
                          <a:pt x="7" y="5"/>
                        </a:lnTo>
                        <a:lnTo>
                          <a:pt x="7" y="5"/>
                        </a:lnTo>
                        <a:lnTo>
                          <a:pt x="7" y="5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96" name="Freeform 302"/>
                  <p:cNvSpPr>
                    <a:spLocks/>
                  </p:cNvSpPr>
                  <p:nvPr/>
                </p:nvSpPr>
                <p:spPr bwMode="auto">
                  <a:xfrm>
                    <a:off x="1326" y="2036"/>
                    <a:ext cx="14" cy="6"/>
                  </a:xfrm>
                  <a:custGeom>
                    <a:avLst/>
                    <a:gdLst/>
                    <a:ahLst/>
                    <a:cxnLst>
                      <a:cxn ang="0">
                        <a:pos x="13" y="2"/>
                      </a:cxn>
                      <a:cxn ang="0">
                        <a:pos x="12" y="2"/>
                      </a:cxn>
                      <a:cxn ang="0">
                        <a:pos x="12" y="3"/>
                      </a:cxn>
                      <a:cxn ang="0">
                        <a:pos x="12" y="3"/>
                      </a:cxn>
                      <a:cxn ang="0">
                        <a:pos x="12" y="3"/>
                      </a:cxn>
                      <a:cxn ang="0">
                        <a:pos x="12" y="3"/>
                      </a:cxn>
                      <a:cxn ang="0">
                        <a:pos x="12" y="3"/>
                      </a:cxn>
                      <a:cxn ang="0">
                        <a:pos x="11" y="3"/>
                      </a:cxn>
                      <a:cxn ang="0">
                        <a:pos x="11" y="3"/>
                      </a:cxn>
                      <a:cxn ang="0">
                        <a:pos x="11" y="4"/>
                      </a:cxn>
                      <a:cxn ang="0">
                        <a:pos x="11" y="4"/>
                      </a:cxn>
                      <a:cxn ang="0">
                        <a:pos x="11" y="4"/>
                      </a:cxn>
                      <a:cxn ang="0">
                        <a:pos x="10" y="4"/>
                      </a:cxn>
                      <a:cxn ang="0">
                        <a:pos x="10" y="4"/>
                      </a:cxn>
                      <a:cxn ang="0">
                        <a:pos x="10" y="4"/>
                      </a:cxn>
                      <a:cxn ang="0">
                        <a:pos x="10" y="4"/>
                      </a:cxn>
                      <a:cxn ang="0">
                        <a:pos x="10" y="4"/>
                      </a:cxn>
                      <a:cxn ang="0">
                        <a:pos x="10" y="4"/>
                      </a:cxn>
                      <a:cxn ang="0">
                        <a:pos x="9" y="4"/>
                      </a:cxn>
                      <a:cxn ang="0">
                        <a:pos x="9" y="4"/>
                      </a:cxn>
                      <a:cxn ang="0">
                        <a:pos x="9" y="4"/>
                      </a:cxn>
                      <a:cxn ang="0">
                        <a:pos x="9" y="5"/>
                      </a:cxn>
                      <a:cxn ang="0">
                        <a:pos x="9" y="5"/>
                      </a:cxn>
                      <a:cxn ang="0">
                        <a:pos x="8" y="5"/>
                      </a:cxn>
                      <a:cxn ang="0">
                        <a:pos x="8" y="5"/>
                      </a:cxn>
                      <a:cxn ang="0">
                        <a:pos x="8" y="5"/>
                      </a:cxn>
                      <a:cxn ang="0">
                        <a:pos x="8" y="5"/>
                      </a:cxn>
                      <a:cxn ang="0">
                        <a:pos x="8" y="5"/>
                      </a:cxn>
                      <a:cxn ang="0">
                        <a:pos x="8" y="5"/>
                      </a:cxn>
                      <a:cxn ang="0">
                        <a:pos x="7" y="5"/>
                      </a:cxn>
                      <a:cxn ang="0">
                        <a:pos x="7" y="5"/>
                      </a:cxn>
                      <a:cxn ang="0">
                        <a:pos x="7" y="5"/>
                      </a:cxn>
                      <a:cxn ang="0">
                        <a:pos x="6" y="5"/>
                      </a:cxn>
                      <a:cxn ang="0">
                        <a:pos x="6" y="5"/>
                      </a:cxn>
                      <a:cxn ang="0">
                        <a:pos x="6" y="5"/>
                      </a:cxn>
                      <a:cxn ang="0">
                        <a:pos x="5" y="5"/>
                      </a:cxn>
                      <a:cxn ang="0">
                        <a:pos x="5" y="5"/>
                      </a:cxn>
                      <a:cxn ang="0">
                        <a:pos x="5" y="5"/>
                      </a:cxn>
                      <a:cxn ang="0">
                        <a:pos x="4" y="5"/>
                      </a:cxn>
                      <a:cxn ang="0">
                        <a:pos x="4" y="4"/>
                      </a:cxn>
                      <a:cxn ang="0">
                        <a:pos x="4" y="4"/>
                      </a:cxn>
                      <a:cxn ang="0">
                        <a:pos x="4" y="4"/>
                      </a:cxn>
                      <a:cxn ang="0">
                        <a:pos x="4" y="4"/>
                      </a:cxn>
                      <a:cxn ang="0">
                        <a:pos x="3" y="4"/>
                      </a:cxn>
                      <a:cxn ang="0">
                        <a:pos x="3" y="4"/>
                      </a:cxn>
                      <a:cxn ang="0">
                        <a:pos x="3" y="4"/>
                      </a:cxn>
                      <a:cxn ang="0">
                        <a:pos x="2" y="4"/>
                      </a:cxn>
                      <a:cxn ang="0">
                        <a:pos x="2" y="3"/>
                      </a:cxn>
                      <a:cxn ang="0">
                        <a:pos x="2" y="3"/>
                      </a:cxn>
                      <a:cxn ang="0">
                        <a:pos x="2" y="3"/>
                      </a:cxn>
                      <a:cxn ang="0">
                        <a:pos x="2" y="3"/>
                      </a:cxn>
                      <a:cxn ang="0">
                        <a:pos x="2" y="3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0" y="2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4" h="6">
                        <a:moveTo>
                          <a:pt x="13" y="2"/>
                        </a:moveTo>
                        <a:lnTo>
                          <a:pt x="12" y="2"/>
                        </a:lnTo>
                        <a:lnTo>
                          <a:pt x="12" y="3"/>
                        </a:lnTo>
                        <a:lnTo>
                          <a:pt x="12" y="3"/>
                        </a:lnTo>
                        <a:lnTo>
                          <a:pt x="12" y="3"/>
                        </a:lnTo>
                        <a:lnTo>
                          <a:pt x="12" y="3"/>
                        </a:lnTo>
                        <a:lnTo>
                          <a:pt x="12" y="3"/>
                        </a:lnTo>
                        <a:lnTo>
                          <a:pt x="11" y="3"/>
                        </a:lnTo>
                        <a:lnTo>
                          <a:pt x="11" y="3"/>
                        </a:lnTo>
                        <a:lnTo>
                          <a:pt x="11" y="4"/>
                        </a:lnTo>
                        <a:lnTo>
                          <a:pt x="11" y="4"/>
                        </a:lnTo>
                        <a:lnTo>
                          <a:pt x="11" y="4"/>
                        </a:lnTo>
                        <a:lnTo>
                          <a:pt x="10" y="4"/>
                        </a:lnTo>
                        <a:lnTo>
                          <a:pt x="10" y="4"/>
                        </a:lnTo>
                        <a:lnTo>
                          <a:pt x="10" y="4"/>
                        </a:lnTo>
                        <a:lnTo>
                          <a:pt x="10" y="4"/>
                        </a:lnTo>
                        <a:lnTo>
                          <a:pt x="10" y="4"/>
                        </a:lnTo>
                        <a:lnTo>
                          <a:pt x="10" y="4"/>
                        </a:lnTo>
                        <a:lnTo>
                          <a:pt x="9" y="4"/>
                        </a:lnTo>
                        <a:lnTo>
                          <a:pt x="9" y="4"/>
                        </a:lnTo>
                        <a:lnTo>
                          <a:pt x="9" y="4"/>
                        </a:lnTo>
                        <a:lnTo>
                          <a:pt x="9" y="5"/>
                        </a:lnTo>
                        <a:lnTo>
                          <a:pt x="9" y="5"/>
                        </a:lnTo>
                        <a:lnTo>
                          <a:pt x="8" y="5"/>
                        </a:lnTo>
                        <a:lnTo>
                          <a:pt x="8" y="5"/>
                        </a:lnTo>
                        <a:lnTo>
                          <a:pt x="8" y="5"/>
                        </a:lnTo>
                        <a:lnTo>
                          <a:pt x="8" y="5"/>
                        </a:lnTo>
                        <a:lnTo>
                          <a:pt x="8" y="5"/>
                        </a:lnTo>
                        <a:lnTo>
                          <a:pt x="8" y="5"/>
                        </a:lnTo>
                        <a:lnTo>
                          <a:pt x="7" y="5"/>
                        </a:lnTo>
                        <a:lnTo>
                          <a:pt x="7" y="5"/>
                        </a:lnTo>
                        <a:lnTo>
                          <a:pt x="7" y="5"/>
                        </a:lnTo>
                        <a:lnTo>
                          <a:pt x="6" y="5"/>
                        </a:lnTo>
                        <a:lnTo>
                          <a:pt x="6" y="5"/>
                        </a:lnTo>
                        <a:lnTo>
                          <a:pt x="6" y="5"/>
                        </a:lnTo>
                        <a:lnTo>
                          <a:pt x="5" y="5"/>
                        </a:lnTo>
                        <a:lnTo>
                          <a:pt x="5" y="5"/>
                        </a:lnTo>
                        <a:lnTo>
                          <a:pt x="5" y="5"/>
                        </a:lnTo>
                        <a:lnTo>
                          <a:pt x="4" y="5"/>
                        </a:lnTo>
                        <a:lnTo>
                          <a:pt x="4" y="4"/>
                        </a:lnTo>
                        <a:lnTo>
                          <a:pt x="4" y="4"/>
                        </a:lnTo>
                        <a:lnTo>
                          <a:pt x="4" y="4"/>
                        </a:lnTo>
                        <a:lnTo>
                          <a:pt x="4" y="4"/>
                        </a:lnTo>
                        <a:lnTo>
                          <a:pt x="3" y="4"/>
                        </a:lnTo>
                        <a:lnTo>
                          <a:pt x="3" y="4"/>
                        </a:lnTo>
                        <a:lnTo>
                          <a:pt x="3" y="4"/>
                        </a:lnTo>
                        <a:lnTo>
                          <a:pt x="2" y="4"/>
                        </a:lnTo>
                        <a:lnTo>
                          <a:pt x="2" y="3"/>
                        </a:lnTo>
                        <a:lnTo>
                          <a:pt x="2" y="3"/>
                        </a:lnTo>
                        <a:lnTo>
                          <a:pt x="2" y="3"/>
                        </a:lnTo>
                        <a:lnTo>
                          <a:pt x="2" y="3"/>
                        </a:lnTo>
                        <a:lnTo>
                          <a:pt x="2" y="3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0" y="2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97" name="Freeform 303"/>
                  <p:cNvSpPr>
                    <a:spLocks/>
                  </p:cNvSpPr>
                  <p:nvPr/>
                </p:nvSpPr>
                <p:spPr bwMode="auto">
                  <a:xfrm>
                    <a:off x="1259" y="2014"/>
                    <a:ext cx="53" cy="11"/>
                  </a:xfrm>
                  <a:custGeom>
                    <a:avLst/>
                    <a:gdLst/>
                    <a:ahLst/>
                    <a:cxnLst>
                      <a:cxn ang="0">
                        <a:pos x="52" y="0"/>
                      </a:cxn>
                      <a:cxn ang="0">
                        <a:pos x="50" y="1"/>
                      </a:cxn>
                      <a:cxn ang="0">
                        <a:pos x="49" y="1"/>
                      </a:cxn>
                      <a:cxn ang="0">
                        <a:pos x="48" y="2"/>
                      </a:cxn>
                      <a:cxn ang="0">
                        <a:pos x="47" y="2"/>
                      </a:cxn>
                      <a:cxn ang="0">
                        <a:pos x="46" y="3"/>
                      </a:cxn>
                      <a:cxn ang="0">
                        <a:pos x="45" y="4"/>
                      </a:cxn>
                      <a:cxn ang="0">
                        <a:pos x="44" y="4"/>
                      </a:cxn>
                      <a:cxn ang="0">
                        <a:pos x="43" y="4"/>
                      </a:cxn>
                      <a:cxn ang="0">
                        <a:pos x="42" y="5"/>
                      </a:cxn>
                      <a:cxn ang="0">
                        <a:pos x="41" y="5"/>
                      </a:cxn>
                      <a:cxn ang="0">
                        <a:pos x="40" y="6"/>
                      </a:cxn>
                      <a:cxn ang="0">
                        <a:pos x="39" y="6"/>
                      </a:cxn>
                      <a:cxn ang="0">
                        <a:pos x="37" y="6"/>
                      </a:cxn>
                      <a:cxn ang="0">
                        <a:pos x="36" y="7"/>
                      </a:cxn>
                      <a:cxn ang="0">
                        <a:pos x="35" y="7"/>
                      </a:cxn>
                      <a:cxn ang="0">
                        <a:pos x="34" y="8"/>
                      </a:cxn>
                      <a:cxn ang="0">
                        <a:pos x="33" y="8"/>
                      </a:cxn>
                      <a:cxn ang="0">
                        <a:pos x="32" y="8"/>
                      </a:cxn>
                      <a:cxn ang="0">
                        <a:pos x="31" y="8"/>
                      </a:cxn>
                      <a:cxn ang="0">
                        <a:pos x="29" y="9"/>
                      </a:cxn>
                      <a:cxn ang="0">
                        <a:pos x="28" y="9"/>
                      </a:cxn>
                      <a:cxn ang="0">
                        <a:pos x="27" y="9"/>
                      </a:cxn>
                      <a:cxn ang="0">
                        <a:pos x="26" y="10"/>
                      </a:cxn>
                      <a:cxn ang="0">
                        <a:pos x="25" y="10"/>
                      </a:cxn>
                      <a:cxn ang="0">
                        <a:pos x="24" y="10"/>
                      </a:cxn>
                      <a:cxn ang="0">
                        <a:pos x="23" y="10"/>
                      </a:cxn>
                      <a:cxn ang="0">
                        <a:pos x="21" y="10"/>
                      </a:cxn>
                      <a:cxn ang="0">
                        <a:pos x="20" y="10"/>
                      </a:cxn>
                      <a:cxn ang="0">
                        <a:pos x="19" y="10"/>
                      </a:cxn>
                      <a:cxn ang="0">
                        <a:pos x="18" y="10"/>
                      </a:cxn>
                      <a:cxn ang="0">
                        <a:pos x="17" y="10"/>
                      </a:cxn>
                      <a:cxn ang="0">
                        <a:pos x="15" y="10"/>
                      </a:cxn>
                      <a:cxn ang="0">
                        <a:pos x="15" y="10"/>
                      </a:cxn>
                      <a:cxn ang="0">
                        <a:pos x="14" y="10"/>
                      </a:cxn>
                      <a:cxn ang="0">
                        <a:pos x="14" y="10"/>
                      </a:cxn>
                      <a:cxn ang="0">
                        <a:pos x="13" y="10"/>
                      </a:cxn>
                      <a:cxn ang="0">
                        <a:pos x="13" y="10"/>
                      </a:cxn>
                      <a:cxn ang="0">
                        <a:pos x="12" y="10"/>
                      </a:cxn>
                      <a:cxn ang="0">
                        <a:pos x="12" y="10"/>
                      </a:cxn>
                      <a:cxn ang="0">
                        <a:pos x="11" y="10"/>
                      </a:cxn>
                      <a:cxn ang="0">
                        <a:pos x="11" y="10"/>
                      </a:cxn>
                      <a:cxn ang="0">
                        <a:pos x="10" y="10"/>
                      </a:cxn>
                      <a:cxn ang="0">
                        <a:pos x="9" y="10"/>
                      </a:cxn>
                      <a:cxn ang="0">
                        <a:pos x="9" y="10"/>
                      </a:cxn>
                      <a:cxn ang="0">
                        <a:pos x="9" y="10"/>
                      </a:cxn>
                      <a:cxn ang="0">
                        <a:pos x="8" y="10"/>
                      </a:cxn>
                      <a:cxn ang="0">
                        <a:pos x="7" y="10"/>
                      </a:cxn>
                      <a:cxn ang="0">
                        <a:pos x="7" y="10"/>
                      </a:cxn>
                      <a:cxn ang="0">
                        <a:pos x="7" y="9"/>
                      </a:cxn>
                      <a:cxn ang="0">
                        <a:pos x="6" y="9"/>
                      </a:cxn>
                      <a:cxn ang="0">
                        <a:pos x="5" y="9"/>
                      </a:cxn>
                      <a:cxn ang="0">
                        <a:pos x="5" y="9"/>
                      </a:cxn>
                      <a:cxn ang="0">
                        <a:pos x="5" y="9"/>
                      </a:cxn>
                      <a:cxn ang="0">
                        <a:pos x="4" y="9"/>
                      </a:cxn>
                      <a:cxn ang="0">
                        <a:pos x="3" y="9"/>
                      </a:cxn>
                      <a:cxn ang="0">
                        <a:pos x="3" y="8"/>
                      </a:cxn>
                      <a:cxn ang="0">
                        <a:pos x="3" y="8"/>
                      </a:cxn>
                      <a:cxn ang="0">
                        <a:pos x="2" y="8"/>
                      </a:cxn>
                      <a:cxn ang="0">
                        <a:pos x="1" y="8"/>
                      </a:cxn>
                      <a:cxn ang="0">
                        <a:pos x="1" y="8"/>
                      </a:cxn>
                      <a:cxn ang="0">
                        <a:pos x="1" y="8"/>
                      </a:cxn>
                      <a:cxn ang="0">
                        <a:pos x="0" y="8"/>
                      </a:cxn>
                    </a:cxnLst>
                    <a:rect l="0" t="0" r="r" b="b"/>
                    <a:pathLst>
                      <a:path w="53" h="11">
                        <a:moveTo>
                          <a:pt x="52" y="0"/>
                        </a:moveTo>
                        <a:lnTo>
                          <a:pt x="50" y="1"/>
                        </a:lnTo>
                        <a:lnTo>
                          <a:pt x="49" y="1"/>
                        </a:lnTo>
                        <a:lnTo>
                          <a:pt x="48" y="2"/>
                        </a:lnTo>
                        <a:lnTo>
                          <a:pt x="47" y="2"/>
                        </a:lnTo>
                        <a:lnTo>
                          <a:pt x="46" y="3"/>
                        </a:lnTo>
                        <a:lnTo>
                          <a:pt x="45" y="4"/>
                        </a:lnTo>
                        <a:lnTo>
                          <a:pt x="44" y="4"/>
                        </a:lnTo>
                        <a:lnTo>
                          <a:pt x="43" y="4"/>
                        </a:lnTo>
                        <a:lnTo>
                          <a:pt x="42" y="5"/>
                        </a:lnTo>
                        <a:lnTo>
                          <a:pt x="41" y="5"/>
                        </a:lnTo>
                        <a:lnTo>
                          <a:pt x="40" y="6"/>
                        </a:lnTo>
                        <a:lnTo>
                          <a:pt x="39" y="6"/>
                        </a:lnTo>
                        <a:lnTo>
                          <a:pt x="37" y="6"/>
                        </a:lnTo>
                        <a:lnTo>
                          <a:pt x="36" y="7"/>
                        </a:lnTo>
                        <a:lnTo>
                          <a:pt x="35" y="7"/>
                        </a:lnTo>
                        <a:lnTo>
                          <a:pt x="34" y="8"/>
                        </a:lnTo>
                        <a:lnTo>
                          <a:pt x="33" y="8"/>
                        </a:lnTo>
                        <a:lnTo>
                          <a:pt x="32" y="8"/>
                        </a:lnTo>
                        <a:lnTo>
                          <a:pt x="31" y="8"/>
                        </a:lnTo>
                        <a:lnTo>
                          <a:pt x="29" y="9"/>
                        </a:lnTo>
                        <a:lnTo>
                          <a:pt x="28" y="9"/>
                        </a:lnTo>
                        <a:lnTo>
                          <a:pt x="27" y="9"/>
                        </a:lnTo>
                        <a:lnTo>
                          <a:pt x="26" y="10"/>
                        </a:lnTo>
                        <a:lnTo>
                          <a:pt x="25" y="10"/>
                        </a:lnTo>
                        <a:lnTo>
                          <a:pt x="24" y="10"/>
                        </a:lnTo>
                        <a:lnTo>
                          <a:pt x="23" y="10"/>
                        </a:lnTo>
                        <a:lnTo>
                          <a:pt x="21" y="10"/>
                        </a:lnTo>
                        <a:lnTo>
                          <a:pt x="20" y="10"/>
                        </a:lnTo>
                        <a:lnTo>
                          <a:pt x="19" y="10"/>
                        </a:lnTo>
                        <a:lnTo>
                          <a:pt x="18" y="10"/>
                        </a:lnTo>
                        <a:lnTo>
                          <a:pt x="17" y="10"/>
                        </a:lnTo>
                        <a:lnTo>
                          <a:pt x="15" y="10"/>
                        </a:lnTo>
                        <a:lnTo>
                          <a:pt x="15" y="10"/>
                        </a:lnTo>
                        <a:lnTo>
                          <a:pt x="14" y="10"/>
                        </a:lnTo>
                        <a:lnTo>
                          <a:pt x="14" y="10"/>
                        </a:lnTo>
                        <a:lnTo>
                          <a:pt x="13" y="10"/>
                        </a:lnTo>
                        <a:lnTo>
                          <a:pt x="13" y="10"/>
                        </a:lnTo>
                        <a:lnTo>
                          <a:pt x="12" y="10"/>
                        </a:lnTo>
                        <a:lnTo>
                          <a:pt x="12" y="10"/>
                        </a:lnTo>
                        <a:lnTo>
                          <a:pt x="11" y="10"/>
                        </a:lnTo>
                        <a:lnTo>
                          <a:pt x="11" y="10"/>
                        </a:lnTo>
                        <a:lnTo>
                          <a:pt x="10" y="10"/>
                        </a:lnTo>
                        <a:lnTo>
                          <a:pt x="9" y="10"/>
                        </a:lnTo>
                        <a:lnTo>
                          <a:pt x="9" y="10"/>
                        </a:lnTo>
                        <a:lnTo>
                          <a:pt x="9" y="10"/>
                        </a:lnTo>
                        <a:lnTo>
                          <a:pt x="8" y="10"/>
                        </a:lnTo>
                        <a:lnTo>
                          <a:pt x="7" y="10"/>
                        </a:lnTo>
                        <a:lnTo>
                          <a:pt x="7" y="10"/>
                        </a:lnTo>
                        <a:lnTo>
                          <a:pt x="7" y="9"/>
                        </a:lnTo>
                        <a:lnTo>
                          <a:pt x="6" y="9"/>
                        </a:lnTo>
                        <a:lnTo>
                          <a:pt x="5" y="9"/>
                        </a:lnTo>
                        <a:lnTo>
                          <a:pt x="5" y="9"/>
                        </a:lnTo>
                        <a:lnTo>
                          <a:pt x="5" y="9"/>
                        </a:lnTo>
                        <a:lnTo>
                          <a:pt x="4" y="9"/>
                        </a:lnTo>
                        <a:lnTo>
                          <a:pt x="3" y="9"/>
                        </a:lnTo>
                        <a:lnTo>
                          <a:pt x="3" y="8"/>
                        </a:lnTo>
                        <a:lnTo>
                          <a:pt x="3" y="8"/>
                        </a:lnTo>
                        <a:lnTo>
                          <a:pt x="2" y="8"/>
                        </a:lnTo>
                        <a:lnTo>
                          <a:pt x="1" y="8"/>
                        </a:lnTo>
                        <a:lnTo>
                          <a:pt x="1" y="8"/>
                        </a:lnTo>
                        <a:lnTo>
                          <a:pt x="1" y="8"/>
                        </a:lnTo>
                        <a:lnTo>
                          <a:pt x="0" y="8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98" name="Line 30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08" y="2022"/>
                    <a:ext cx="52" cy="1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99" name="Freeform 305"/>
                  <p:cNvSpPr>
                    <a:spLocks/>
                  </p:cNvSpPr>
                  <p:nvPr/>
                </p:nvSpPr>
                <p:spPr bwMode="auto">
                  <a:xfrm>
                    <a:off x="1134" y="2022"/>
                    <a:ext cx="46" cy="11"/>
                  </a:xfrm>
                  <a:custGeom>
                    <a:avLst/>
                    <a:gdLst/>
                    <a:ahLst/>
                    <a:cxnLst>
                      <a:cxn ang="0">
                        <a:pos x="45" y="0"/>
                      </a:cxn>
                      <a:cxn ang="0">
                        <a:pos x="42" y="1"/>
                      </a:cxn>
                      <a:cxn ang="0">
                        <a:pos x="41" y="2"/>
                      </a:cxn>
                      <a:cxn ang="0">
                        <a:pos x="40" y="2"/>
                      </a:cxn>
                      <a:cxn ang="0">
                        <a:pos x="39" y="3"/>
                      </a:cxn>
                      <a:cxn ang="0">
                        <a:pos x="38" y="3"/>
                      </a:cxn>
                      <a:cxn ang="0">
                        <a:pos x="36" y="4"/>
                      </a:cxn>
                      <a:cxn ang="0">
                        <a:pos x="35" y="4"/>
                      </a:cxn>
                      <a:cxn ang="0">
                        <a:pos x="34" y="5"/>
                      </a:cxn>
                      <a:cxn ang="0">
                        <a:pos x="32" y="5"/>
                      </a:cxn>
                      <a:cxn ang="0">
                        <a:pos x="31" y="6"/>
                      </a:cxn>
                      <a:cxn ang="0">
                        <a:pos x="30" y="6"/>
                      </a:cxn>
                      <a:cxn ang="0">
                        <a:pos x="28" y="6"/>
                      </a:cxn>
                      <a:cxn ang="0">
                        <a:pos x="27" y="7"/>
                      </a:cxn>
                      <a:cxn ang="0">
                        <a:pos x="26" y="7"/>
                      </a:cxn>
                      <a:cxn ang="0">
                        <a:pos x="24" y="8"/>
                      </a:cxn>
                      <a:cxn ang="0">
                        <a:pos x="23" y="8"/>
                      </a:cxn>
                      <a:cxn ang="0">
                        <a:pos x="22" y="8"/>
                      </a:cxn>
                      <a:cxn ang="0">
                        <a:pos x="20" y="8"/>
                      </a:cxn>
                      <a:cxn ang="0">
                        <a:pos x="19" y="9"/>
                      </a:cxn>
                      <a:cxn ang="0">
                        <a:pos x="18" y="9"/>
                      </a:cxn>
                      <a:cxn ang="0">
                        <a:pos x="16" y="9"/>
                      </a:cxn>
                      <a:cxn ang="0">
                        <a:pos x="15" y="9"/>
                      </a:cxn>
                      <a:cxn ang="0">
                        <a:pos x="13" y="10"/>
                      </a:cxn>
                      <a:cxn ang="0">
                        <a:pos x="12" y="10"/>
                      </a:cxn>
                      <a:cxn ang="0">
                        <a:pos x="10" y="10"/>
                      </a:cxn>
                      <a:cxn ang="0">
                        <a:pos x="9" y="10"/>
                      </a:cxn>
                      <a:cxn ang="0">
                        <a:pos x="8" y="10"/>
                      </a:cxn>
                      <a:cxn ang="0">
                        <a:pos x="6" y="10"/>
                      </a:cxn>
                      <a:cxn ang="0">
                        <a:pos x="5" y="10"/>
                      </a:cxn>
                      <a:cxn ang="0">
                        <a:pos x="3" y="10"/>
                      </a:cxn>
                      <a:cxn ang="0">
                        <a:pos x="2" y="10"/>
                      </a:cxn>
                      <a:cxn ang="0">
                        <a:pos x="2" y="10"/>
                      </a:cxn>
                      <a:cxn ang="0">
                        <a:pos x="2" y="10"/>
                      </a:cxn>
                      <a:cxn ang="0">
                        <a:pos x="2" y="10"/>
                      </a:cxn>
                      <a:cxn ang="0">
                        <a:pos x="2" y="10"/>
                      </a:cxn>
                      <a:cxn ang="0">
                        <a:pos x="1" y="10"/>
                      </a:cxn>
                      <a:cxn ang="0">
                        <a:pos x="1" y="10"/>
                      </a:cxn>
                      <a:cxn ang="0">
                        <a:pos x="1" y="10"/>
                      </a:cxn>
                      <a:cxn ang="0">
                        <a:pos x="1" y="10"/>
                      </a:cxn>
                      <a:cxn ang="0">
                        <a:pos x="1" y="10"/>
                      </a:cxn>
                      <a:cxn ang="0">
                        <a:pos x="1" y="10"/>
                      </a:cxn>
                      <a:cxn ang="0">
                        <a:pos x="1" y="10"/>
                      </a:cxn>
                      <a:cxn ang="0">
                        <a:pos x="1" y="10"/>
                      </a:cxn>
                      <a:cxn ang="0">
                        <a:pos x="1" y="10"/>
                      </a:cxn>
                      <a:cxn ang="0">
                        <a:pos x="1" y="10"/>
                      </a:cxn>
                      <a:cxn ang="0">
                        <a:pos x="1" y="10"/>
                      </a:cxn>
                      <a:cxn ang="0">
                        <a:pos x="0" y="10"/>
                      </a:cxn>
                      <a:cxn ang="0">
                        <a:pos x="0" y="10"/>
                      </a:cxn>
                      <a:cxn ang="0">
                        <a:pos x="0" y="10"/>
                      </a:cxn>
                      <a:cxn ang="0">
                        <a:pos x="0" y="10"/>
                      </a:cxn>
                      <a:cxn ang="0">
                        <a:pos x="0" y="10"/>
                      </a:cxn>
                      <a:cxn ang="0">
                        <a:pos x="0" y="10"/>
                      </a:cxn>
                      <a:cxn ang="0">
                        <a:pos x="0" y="10"/>
                      </a:cxn>
                      <a:cxn ang="0">
                        <a:pos x="0" y="10"/>
                      </a:cxn>
                      <a:cxn ang="0">
                        <a:pos x="0" y="10"/>
                      </a:cxn>
                      <a:cxn ang="0">
                        <a:pos x="0" y="10"/>
                      </a:cxn>
                      <a:cxn ang="0">
                        <a:pos x="0" y="10"/>
                      </a:cxn>
                      <a:cxn ang="0">
                        <a:pos x="0" y="10"/>
                      </a:cxn>
                      <a:cxn ang="0">
                        <a:pos x="0" y="10"/>
                      </a:cxn>
                      <a:cxn ang="0">
                        <a:pos x="0" y="10"/>
                      </a:cxn>
                      <a:cxn ang="0">
                        <a:pos x="0" y="10"/>
                      </a:cxn>
                      <a:cxn ang="0">
                        <a:pos x="0" y="10"/>
                      </a:cxn>
                    </a:cxnLst>
                    <a:rect l="0" t="0" r="r" b="b"/>
                    <a:pathLst>
                      <a:path w="46" h="11">
                        <a:moveTo>
                          <a:pt x="45" y="0"/>
                        </a:moveTo>
                        <a:lnTo>
                          <a:pt x="42" y="1"/>
                        </a:lnTo>
                        <a:lnTo>
                          <a:pt x="41" y="2"/>
                        </a:lnTo>
                        <a:lnTo>
                          <a:pt x="40" y="2"/>
                        </a:lnTo>
                        <a:lnTo>
                          <a:pt x="39" y="3"/>
                        </a:lnTo>
                        <a:lnTo>
                          <a:pt x="38" y="3"/>
                        </a:lnTo>
                        <a:lnTo>
                          <a:pt x="36" y="4"/>
                        </a:lnTo>
                        <a:lnTo>
                          <a:pt x="35" y="4"/>
                        </a:lnTo>
                        <a:lnTo>
                          <a:pt x="34" y="5"/>
                        </a:lnTo>
                        <a:lnTo>
                          <a:pt x="32" y="5"/>
                        </a:lnTo>
                        <a:lnTo>
                          <a:pt x="31" y="6"/>
                        </a:lnTo>
                        <a:lnTo>
                          <a:pt x="30" y="6"/>
                        </a:lnTo>
                        <a:lnTo>
                          <a:pt x="28" y="6"/>
                        </a:lnTo>
                        <a:lnTo>
                          <a:pt x="27" y="7"/>
                        </a:lnTo>
                        <a:lnTo>
                          <a:pt x="26" y="7"/>
                        </a:lnTo>
                        <a:lnTo>
                          <a:pt x="24" y="8"/>
                        </a:lnTo>
                        <a:lnTo>
                          <a:pt x="23" y="8"/>
                        </a:lnTo>
                        <a:lnTo>
                          <a:pt x="22" y="8"/>
                        </a:lnTo>
                        <a:lnTo>
                          <a:pt x="20" y="8"/>
                        </a:lnTo>
                        <a:lnTo>
                          <a:pt x="19" y="9"/>
                        </a:lnTo>
                        <a:lnTo>
                          <a:pt x="18" y="9"/>
                        </a:lnTo>
                        <a:lnTo>
                          <a:pt x="16" y="9"/>
                        </a:lnTo>
                        <a:lnTo>
                          <a:pt x="15" y="9"/>
                        </a:lnTo>
                        <a:lnTo>
                          <a:pt x="13" y="10"/>
                        </a:lnTo>
                        <a:lnTo>
                          <a:pt x="12" y="10"/>
                        </a:lnTo>
                        <a:lnTo>
                          <a:pt x="10" y="10"/>
                        </a:lnTo>
                        <a:lnTo>
                          <a:pt x="9" y="10"/>
                        </a:lnTo>
                        <a:lnTo>
                          <a:pt x="8" y="10"/>
                        </a:lnTo>
                        <a:lnTo>
                          <a:pt x="6" y="10"/>
                        </a:lnTo>
                        <a:lnTo>
                          <a:pt x="5" y="10"/>
                        </a:lnTo>
                        <a:lnTo>
                          <a:pt x="3" y="10"/>
                        </a:lnTo>
                        <a:lnTo>
                          <a:pt x="2" y="10"/>
                        </a:lnTo>
                        <a:lnTo>
                          <a:pt x="2" y="10"/>
                        </a:lnTo>
                        <a:lnTo>
                          <a:pt x="2" y="10"/>
                        </a:lnTo>
                        <a:lnTo>
                          <a:pt x="2" y="10"/>
                        </a:lnTo>
                        <a:lnTo>
                          <a:pt x="2" y="10"/>
                        </a:lnTo>
                        <a:lnTo>
                          <a:pt x="1" y="10"/>
                        </a:lnTo>
                        <a:lnTo>
                          <a:pt x="1" y="10"/>
                        </a:lnTo>
                        <a:lnTo>
                          <a:pt x="1" y="10"/>
                        </a:lnTo>
                        <a:lnTo>
                          <a:pt x="1" y="10"/>
                        </a:lnTo>
                        <a:lnTo>
                          <a:pt x="1" y="10"/>
                        </a:lnTo>
                        <a:lnTo>
                          <a:pt x="1" y="10"/>
                        </a:lnTo>
                        <a:lnTo>
                          <a:pt x="1" y="10"/>
                        </a:lnTo>
                        <a:lnTo>
                          <a:pt x="1" y="10"/>
                        </a:lnTo>
                        <a:lnTo>
                          <a:pt x="1" y="10"/>
                        </a:lnTo>
                        <a:lnTo>
                          <a:pt x="1" y="10"/>
                        </a:lnTo>
                        <a:lnTo>
                          <a:pt x="1" y="10"/>
                        </a:lnTo>
                        <a:lnTo>
                          <a:pt x="0" y="10"/>
                        </a:lnTo>
                        <a:lnTo>
                          <a:pt x="0" y="10"/>
                        </a:lnTo>
                        <a:lnTo>
                          <a:pt x="0" y="10"/>
                        </a:lnTo>
                        <a:lnTo>
                          <a:pt x="0" y="10"/>
                        </a:lnTo>
                        <a:lnTo>
                          <a:pt x="0" y="10"/>
                        </a:lnTo>
                        <a:lnTo>
                          <a:pt x="0" y="10"/>
                        </a:lnTo>
                        <a:lnTo>
                          <a:pt x="0" y="10"/>
                        </a:lnTo>
                        <a:lnTo>
                          <a:pt x="0" y="10"/>
                        </a:lnTo>
                        <a:lnTo>
                          <a:pt x="0" y="10"/>
                        </a:lnTo>
                        <a:lnTo>
                          <a:pt x="0" y="10"/>
                        </a:lnTo>
                        <a:lnTo>
                          <a:pt x="0" y="10"/>
                        </a:lnTo>
                        <a:lnTo>
                          <a:pt x="0" y="10"/>
                        </a:lnTo>
                        <a:lnTo>
                          <a:pt x="0" y="10"/>
                        </a:lnTo>
                        <a:lnTo>
                          <a:pt x="0" y="10"/>
                        </a:lnTo>
                        <a:lnTo>
                          <a:pt x="0" y="10"/>
                        </a:lnTo>
                        <a:lnTo>
                          <a:pt x="0" y="10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00" name="Freeform 306"/>
                  <p:cNvSpPr>
                    <a:spLocks/>
                  </p:cNvSpPr>
                  <p:nvPr/>
                </p:nvSpPr>
                <p:spPr bwMode="auto">
                  <a:xfrm>
                    <a:off x="1120" y="2062"/>
                    <a:ext cx="85" cy="16"/>
                  </a:xfrm>
                  <a:custGeom>
                    <a:avLst/>
                    <a:gdLst/>
                    <a:ahLst/>
                    <a:cxnLst>
                      <a:cxn ang="0">
                        <a:pos x="0" y="6"/>
                      </a:cxn>
                      <a:cxn ang="0">
                        <a:pos x="2" y="6"/>
                      </a:cxn>
                      <a:cxn ang="0">
                        <a:pos x="2" y="7"/>
                      </a:cxn>
                      <a:cxn ang="0">
                        <a:pos x="4" y="8"/>
                      </a:cxn>
                      <a:cxn ang="0">
                        <a:pos x="5" y="8"/>
                      </a:cxn>
                      <a:cxn ang="0">
                        <a:pos x="6" y="9"/>
                      </a:cxn>
                      <a:cxn ang="0">
                        <a:pos x="7" y="9"/>
                      </a:cxn>
                      <a:cxn ang="0">
                        <a:pos x="8" y="10"/>
                      </a:cxn>
                      <a:cxn ang="0">
                        <a:pos x="9" y="10"/>
                      </a:cxn>
                      <a:cxn ang="0">
                        <a:pos x="10" y="10"/>
                      </a:cxn>
                      <a:cxn ang="0">
                        <a:pos x="12" y="11"/>
                      </a:cxn>
                      <a:cxn ang="0">
                        <a:pos x="13" y="11"/>
                      </a:cxn>
                      <a:cxn ang="0">
                        <a:pos x="14" y="12"/>
                      </a:cxn>
                      <a:cxn ang="0">
                        <a:pos x="15" y="12"/>
                      </a:cxn>
                      <a:cxn ang="0">
                        <a:pos x="16" y="12"/>
                      </a:cxn>
                      <a:cxn ang="0">
                        <a:pos x="17" y="13"/>
                      </a:cxn>
                      <a:cxn ang="0">
                        <a:pos x="18" y="13"/>
                      </a:cxn>
                      <a:cxn ang="0">
                        <a:pos x="20" y="13"/>
                      </a:cxn>
                      <a:cxn ang="0">
                        <a:pos x="21" y="13"/>
                      </a:cxn>
                      <a:cxn ang="0">
                        <a:pos x="22" y="14"/>
                      </a:cxn>
                      <a:cxn ang="0">
                        <a:pos x="23" y="14"/>
                      </a:cxn>
                      <a:cxn ang="0">
                        <a:pos x="25" y="14"/>
                      </a:cxn>
                      <a:cxn ang="0">
                        <a:pos x="26" y="14"/>
                      </a:cxn>
                      <a:cxn ang="0">
                        <a:pos x="27" y="14"/>
                      </a:cxn>
                      <a:cxn ang="0">
                        <a:pos x="28" y="14"/>
                      </a:cxn>
                      <a:cxn ang="0">
                        <a:pos x="30" y="15"/>
                      </a:cxn>
                      <a:cxn ang="0">
                        <a:pos x="31" y="15"/>
                      </a:cxn>
                      <a:cxn ang="0">
                        <a:pos x="32" y="15"/>
                      </a:cxn>
                      <a:cxn ang="0">
                        <a:pos x="34" y="15"/>
                      </a:cxn>
                      <a:cxn ang="0">
                        <a:pos x="35" y="15"/>
                      </a:cxn>
                      <a:cxn ang="0">
                        <a:pos x="36" y="15"/>
                      </a:cxn>
                      <a:cxn ang="0">
                        <a:pos x="38" y="15"/>
                      </a:cxn>
                      <a:cxn ang="0">
                        <a:pos x="41" y="15"/>
                      </a:cxn>
                      <a:cxn ang="0">
                        <a:pos x="42" y="15"/>
                      </a:cxn>
                      <a:cxn ang="0">
                        <a:pos x="44" y="15"/>
                      </a:cxn>
                      <a:cxn ang="0">
                        <a:pos x="46" y="14"/>
                      </a:cxn>
                      <a:cxn ang="0">
                        <a:pos x="47" y="14"/>
                      </a:cxn>
                      <a:cxn ang="0">
                        <a:pos x="49" y="14"/>
                      </a:cxn>
                      <a:cxn ang="0">
                        <a:pos x="50" y="14"/>
                      </a:cxn>
                      <a:cxn ang="0">
                        <a:pos x="52" y="14"/>
                      </a:cxn>
                      <a:cxn ang="0">
                        <a:pos x="53" y="13"/>
                      </a:cxn>
                      <a:cxn ang="0">
                        <a:pos x="55" y="13"/>
                      </a:cxn>
                      <a:cxn ang="0">
                        <a:pos x="56" y="13"/>
                      </a:cxn>
                      <a:cxn ang="0">
                        <a:pos x="58" y="12"/>
                      </a:cxn>
                      <a:cxn ang="0">
                        <a:pos x="60" y="12"/>
                      </a:cxn>
                      <a:cxn ang="0">
                        <a:pos x="61" y="12"/>
                      </a:cxn>
                      <a:cxn ang="0">
                        <a:pos x="62" y="11"/>
                      </a:cxn>
                      <a:cxn ang="0">
                        <a:pos x="64" y="10"/>
                      </a:cxn>
                      <a:cxn ang="0">
                        <a:pos x="65" y="10"/>
                      </a:cxn>
                      <a:cxn ang="0">
                        <a:pos x="67" y="9"/>
                      </a:cxn>
                      <a:cxn ang="0">
                        <a:pos x="68" y="9"/>
                      </a:cxn>
                      <a:cxn ang="0">
                        <a:pos x="70" y="8"/>
                      </a:cxn>
                      <a:cxn ang="0">
                        <a:pos x="71" y="8"/>
                      </a:cxn>
                      <a:cxn ang="0">
                        <a:pos x="72" y="7"/>
                      </a:cxn>
                      <a:cxn ang="0">
                        <a:pos x="74" y="6"/>
                      </a:cxn>
                      <a:cxn ang="0">
                        <a:pos x="75" y="6"/>
                      </a:cxn>
                      <a:cxn ang="0">
                        <a:pos x="76" y="5"/>
                      </a:cxn>
                      <a:cxn ang="0">
                        <a:pos x="78" y="4"/>
                      </a:cxn>
                      <a:cxn ang="0">
                        <a:pos x="79" y="3"/>
                      </a:cxn>
                      <a:cxn ang="0">
                        <a:pos x="80" y="2"/>
                      </a:cxn>
                      <a:cxn ang="0">
                        <a:pos x="82" y="2"/>
                      </a:cxn>
                      <a:cxn ang="0">
                        <a:pos x="83" y="1"/>
                      </a:cxn>
                      <a:cxn ang="0">
                        <a:pos x="84" y="0"/>
                      </a:cxn>
                    </a:cxnLst>
                    <a:rect l="0" t="0" r="r" b="b"/>
                    <a:pathLst>
                      <a:path w="85" h="16">
                        <a:moveTo>
                          <a:pt x="0" y="6"/>
                        </a:moveTo>
                        <a:lnTo>
                          <a:pt x="2" y="6"/>
                        </a:lnTo>
                        <a:lnTo>
                          <a:pt x="2" y="7"/>
                        </a:lnTo>
                        <a:lnTo>
                          <a:pt x="4" y="8"/>
                        </a:lnTo>
                        <a:lnTo>
                          <a:pt x="5" y="8"/>
                        </a:lnTo>
                        <a:lnTo>
                          <a:pt x="6" y="9"/>
                        </a:lnTo>
                        <a:lnTo>
                          <a:pt x="7" y="9"/>
                        </a:lnTo>
                        <a:lnTo>
                          <a:pt x="8" y="10"/>
                        </a:lnTo>
                        <a:lnTo>
                          <a:pt x="9" y="10"/>
                        </a:lnTo>
                        <a:lnTo>
                          <a:pt x="10" y="10"/>
                        </a:lnTo>
                        <a:lnTo>
                          <a:pt x="12" y="11"/>
                        </a:lnTo>
                        <a:lnTo>
                          <a:pt x="13" y="11"/>
                        </a:lnTo>
                        <a:lnTo>
                          <a:pt x="14" y="12"/>
                        </a:lnTo>
                        <a:lnTo>
                          <a:pt x="15" y="12"/>
                        </a:lnTo>
                        <a:lnTo>
                          <a:pt x="16" y="12"/>
                        </a:lnTo>
                        <a:lnTo>
                          <a:pt x="17" y="13"/>
                        </a:lnTo>
                        <a:lnTo>
                          <a:pt x="18" y="13"/>
                        </a:lnTo>
                        <a:lnTo>
                          <a:pt x="20" y="13"/>
                        </a:lnTo>
                        <a:lnTo>
                          <a:pt x="21" y="13"/>
                        </a:lnTo>
                        <a:lnTo>
                          <a:pt x="22" y="14"/>
                        </a:lnTo>
                        <a:lnTo>
                          <a:pt x="23" y="14"/>
                        </a:lnTo>
                        <a:lnTo>
                          <a:pt x="25" y="14"/>
                        </a:lnTo>
                        <a:lnTo>
                          <a:pt x="26" y="14"/>
                        </a:lnTo>
                        <a:lnTo>
                          <a:pt x="27" y="14"/>
                        </a:lnTo>
                        <a:lnTo>
                          <a:pt x="28" y="14"/>
                        </a:lnTo>
                        <a:lnTo>
                          <a:pt x="30" y="15"/>
                        </a:lnTo>
                        <a:lnTo>
                          <a:pt x="31" y="15"/>
                        </a:lnTo>
                        <a:lnTo>
                          <a:pt x="32" y="15"/>
                        </a:lnTo>
                        <a:lnTo>
                          <a:pt x="34" y="15"/>
                        </a:lnTo>
                        <a:lnTo>
                          <a:pt x="35" y="15"/>
                        </a:lnTo>
                        <a:lnTo>
                          <a:pt x="36" y="15"/>
                        </a:lnTo>
                        <a:lnTo>
                          <a:pt x="38" y="15"/>
                        </a:lnTo>
                        <a:lnTo>
                          <a:pt x="41" y="15"/>
                        </a:lnTo>
                        <a:lnTo>
                          <a:pt x="42" y="15"/>
                        </a:lnTo>
                        <a:lnTo>
                          <a:pt x="44" y="15"/>
                        </a:lnTo>
                        <a:lnTo>
                          <a:pt x="46" y="14"/>
                        </a:lnTo>
                        <a:lnTo>
                          <a:pt x="47" y="14"/>
                        </a:lnTo>
                        <a:lnTo>
                          <a:pt x="49" y="14"/>
                        </a:lnTo>
                        <a:lnTo>
                          <a:pt x="50" y="14"/>
                        </a:lnTo>
                        <a:lnTo>
                          <a:pt x="52" y="14"/>
                        </a:lnTo>
                        <a:lnTo>
                          <a:pt x="53" y="13"/>
                        </a:lnTo>
                        <a:lnTo>
                          <a:pt x="55" y="13"/>
                        </a:lnTo>
                        <a:lnTo>
                          <a:pt x="56" y="13"/>
                        </a:lnTo>
                        <a:lnTo>
                          <a:pt x="58" y="12"/>
                        </a:lnTo>
                        <a:lnTo>
                          <a:pt x="60" y="12"/>
                        </a:lnTo>
                        <a:lnTo>
                          <a:pt x="61" y="12"/>
                        </a:lnTo>
                        <a:lnTo>
                          <a:pt x="62" y="11"/>
                        </a:lnTo>
                        <a:lnTo>
                          <a:pt x="64" y="10"/>
                        </a:lnTo>
                        <a:lnTo>
                          <a:pt x="65" y="10"/>
                        </a:lnTo>
                        <a:lnTo>
                          <a:pt x="67" y="9"/>
                        </a:lnTo>
                        <a:lnTo>
                          <a:pt x="68" y="9"/>
                        </a:lnTo>
                        <a:lnTo>
                          <a:pt x="70" y="8"/>
                        </a:lnTo>
                        <a:lnTo>
                          <a:pt x="71" y="8"/>
                        </a:lnTo>
                        <a:lnTo>
                          <a:pt x="72" y="7"/>
                        </a:lnTo>
                        <a:lnTo>
                          <a:pt x="74" y="6"/>
                        </a:lnTo>
                        <a:lnTo>
                          <a:pt x="75" y="6"/>
                        </a:lnTo>
                        <a:lnTo>
                          <a:pt x="76" y="5"/>
                        </a:lnTo>
                        <a:lnTo>
                          <a:pt x="78" y="4"/>
                        </a:lnTo>
                        <a:lnTo>
                          <a:pt x="79" y="3"/>
                        </a:lnTo>
                        <a:lnTo>
                          <a:pt x="80" y="2"/>
                        </a:lnTo>
                        <a:lnTo>
                          <a:pt x="82" y="2"/>
                        </a:lnTo>
                        <a:lnTo>
                          <a:pt x="83" y="1"/>
                        </a:lnTo>
                        <a:lnTo>
                          <a:pt x="84" y="0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01" name="Freeform 307"/>
                  <p:cNvSpPr>
                    <a:spLocks/>
                  </p:cNvSpPr>
                  <p:nvPr/>
                </p:nvSpPr>
                <p:spPr bwMode="auto">
                  <a:xfrm>
                    <a:off x="1205" y="2050"/>
                    <a:ext cx="45" cy="30"/>
                  </a:xfrm>
                  <a:custGeom>
                    <a:avLst/>
                    <a:gdLst/>
                    <a:ahLst/>
                    <a:cxnLst>
                      <a:cxn ang="0">
                        <a:pos x="1" y="10"/>
                      </a:cxn>
                      <a:cxn ang="0">
                        <a:pos x="2" y="9"/>
                      </a:cxn>
                      <a:cxn ang="0">
                        <a:pos x="3" y="8"/>
                      </a:cxn>
                      <a:cxn ang="0">
                        <a:pos x="4" y="7"/>
                      </a:cxn>
                      <a:cxn ang="0">
                        <a:pos x="5" y="6"/>
                      </a:cxn>
                      <a:cxn ang="0">
                        <a:pos x="6" y="5"/>
                      </a:cxn>
                      <a:cxn ang="0">
                        <a:pos x="7" y="4"/>
                      </a:cxn>
                      <a:cxn ang="0">
                        <a:pos x="8" y="3"/>
                      </a:cxn>
                      <a:cxn ang="0">
                        <a:pos x="10" y="2"/>
                      </a:cxn>
                      <a:cxn ang="0">
                        <a:pos x="11" y="2"/>
                      </a:cxn>
                      <a:cxn ang="0">
                        <a:pos x="13" y="1"/>
                      </a:cxn>
                      <a:cxn ang="0">
                        <a:pos x="14" y="1"/>
                      </a:cxn>
                      <a:cxn ang="0">
                        <a:pos x="15" y="1"/>
                      </a:cxn>
                      <a:cxn ang="0">
                        <a:pos x="17" y="0"/>
                      </a:cxn>
                      <a:cxn ang="0">
                        <a:pos x="19" y="0"/>
                      </a:cxn>
                      <a:cxn ang="0">
                        <a:pos x="20" y="0"/>
                      </a:cxn>
                      <a:cxn ang="0">
                        <a:pos x="23" y="0"/>
                      </a:cxn>
                      <a:cxn ang="0">
                        <a:pos x="26" y="1"/>
                      </a:cxn>
                      <a:cxn ang="0">
                        <a:pos x="28" y="2"/>
                      </a:cxn>
                      <a:cxn ang="0">
                        <a:pos x="30" y="2"/>
                      </a:cxn>
                      <a:cxn ang="0">
                        <a:pos x="32" y="4"/>
                      </a:cxn>
                      <a:cxn ang="0">
                        <a:pos x="34" y="5"/>
                      </a:cxn>
                      <a:cxn ang="0">
                        <a:pos x="36" y="6"/>
                      </a:cxn>
                      <a:cxn ang="0">
                        <a:pos x="37" y="8"/>
                      </a:cxn>
                      <a:cxn ang="0">
                        <a:pos x="39" y="10"/>
                      </a:cxn>
                      <a:cxn ang="0">
                        <a:pos x="40" y="12"/>
                      </a:cxn>
                      <a:cxn ang="0">
                        <a:pos x="41" y="14"/>
                      </a:cxn>
                      <a:cxn ang="0">
                        <a:pos x="42" y="16"/>
                      </a:cxn>
                      <a:cxn ang="0">
                        <a:pos x="43" y="18"/>
                      </a:cxn>
                      <a:cxn ang="0">
                        <a:pos x="43" y="20"/>
                      </a:cxn>
                      <a:cxn ang="0">
                        <a:pos x="43" y="23"/>
                      </a:cxn>
                      <a:cxn ang="0">
                        <a:pos x="43" y="24"/>
                      </a:cxn>
                      <a:cxn ang="0">
                        <a:pos x="43" y="24"/>
                      </a:cxn>
                      <a:cxn ang="0">
                        <a:pos x="43" y="25"/>
                      </a:cxn>
                      <a:cxn ang="0">
                        <a:pos x="43" y="25"/>
                      </a:cxn>
                      <a:cxn ang="0">
                        <a:pos x="43" y="25"/>
                      </a:cxn>
                      <a:cxn ang="0">
                        <a:pos x="43" y="26"/>
                      </a:cxn>
                      <a:cxn ang="0">
                        <a:pos x="43" y="26"/>
                      </a:cxn>
                      <a:cxn ang="0">
                        <a:pos x="43" y="26"/>
                      </a:cxn>
                      <a:cxn ang="0">
                        <a:pos x="43" y="26"/>
                      </a:cxn>
                      <a:cxn ang="0">
                        <a:pos x="43" y="27"/>
                      </a:cxn>
                      <a:cxn ang="0">
                        <a:pos x="43" y="27"/>
                      </a:cxn>
                      <a:cxn ang="0">
                        <a:pos x="43" y="28"/>
                      </a:cxn>
                      <a:cxn ang="0">
                        <a:pos x="43" y="28"/>
                      </a:cxn>
                      <a:cxn ang="0">
                        <a:pos x="43" y="28"/>
                      </a:cxn>
                      <a:cxn ang="0">
                        <a:pos x="43" y="28"/>
                      </a:cxn>
                      <a:cxn ang="0">
                        <a:pos x="43" y="29"/>
                      </a:cxn>
                    </a:cxnLst>
                    <a:rect l="0" t="0" r="r" b="b"/>
                    <a:pathLst>
                      <a:path w="45" h="30">
                        <a:moveTo>
                          <a:pt x="0" y="12"/>
                        </a:moveTo>
                        <a:lnTo>
                          <a:pt x="1" y="10"/>
                        </a:lnTo>
                        <a:lnTo>
                          <a:pt x="1" y="10"/>
                        </a:lnTo>
                        <a:lnTo>
                          <a:pt x="2" y="9"/>
                        </a:lnTo>
                        <a:lnTo>
                          <a:pt x="2" y="8"/>
                        </a:lnTo>
                        <a:lnTo>
                          <a:pt x="3" y="8"/>
                        </a:lnTo>
                        <a:lnTo>
                          <a:pt x="3" y="7"/>
                        </a:lnTo>
                        <a:lnTo>
                          <a:pt x="4" y="7"/>
                        </a:lnTo>
                        <a:lnTo>
                          <a:pt x="4" y="6"/>
                        </a:lnTo>
                        <a:lnTo>
                          <a:pt x="5" y="6"/>
                        </a:lnTo>
                        <a:lnTo>
                          <a:pt x="5" y="5"/>
                        </a:lnTo>
                        <a:lnTo>
                          <a:pt x="6" y="5"/>
                        </a:lnTo>
                        <a:lnTo>
                          <a:pt x="7" y="4"/>
                        </a:lnTo>
                        <a:lnTo>
                          <a:pt x="7" y="4"/>
                        </a:lnTo>
                        <a:lnTo>
                          <a:pt x="8" y="4"/>
                        </a:lnTo>
                        <a:lnTo>
                          <a:pt x="8" y="3"/>
                        </a:lnTo>
                        <a:lnTo>
                          <a:pt x="9" y="3"/>
                        </a:lnTo>
                        <a:lnTo>
                          <a:pt x="10" y="2"/>
                        </a:lnTo>
                        <a:lnTo>
                          <a:pt x="10" y="2"/>
                        </a:lnTo>
                        <a:lnTo>
                          <a:pt x="11" y="2"/>
                        </a:lnTo>
                        <a:lnTo>
                          <a:pt x="12" y="2"/>
                        </a:lnTo>
                        <a:lnTo>
                          <a:pt x="13" y="1"/>
                        </a:lnTo>
                        <a:lnTo>
                          <a:pt x="13" y="1"/>
                        </a:lnTo>
                        <a:lnTo>
                          <a:pt x="14" y="1"/>
                        </a:lnTo>
                        <a:lnTo>
                          <a:pt x="15" y="1"/>
                        </a:lnTo>
                        <a:lnTo>
                          <a:pt x="15" y="1"/>
                        </a:lnTo>
                        <a:lnTo>
                          <a:pt x="16" y="0"/>
                        </a:lnTo>
                        <a:lnTo>
                          <a:pt x="17" y="0"/>
                        </a:lnTo>
                        <a:lnTo>
                          <a:pt x="18" y="0"/>
                        </a:lnTo>
                        <a:lnTo>
                          <a:pt x="19" y="0"/>
                        </a:lnTo>
                        <a:lnTo>
                          <a:pt x="19" y="0"/>
                        </a:lnTo>
                        <a:lnTo>
                          <a:pt x="20" y="0"/>
                        </a:lnTo>
                        <a:lnTo>
                          <a:pt x="22" y="0"/>
                        </a:lnTo>
                        <a:lnTo>
                          <a:pt x="23" y="0"/>
                        </a:lnTo>
                        <a:lnTo>
                          <a:pt x="25" y="1"/>
                        </a:lnTo>
                        <a:lnTo>
                          <a:pt x="26" y="1"/>
                        </a:lnTo>
                        <a:lnTo>
                          <a:pt x="27" y="1"/>
                        </a:lnTo>
                        <a:lnTo>
                          <a:pt x="28" y="2"/>
                        </a:lnTo>
                        <a:lnTo>
                          <a:pt x="29" y="2"/>
                        </a:lnTo>
                        <a:lnTo>
                          <a:pt x="30" y="2"/>
                        </a:lnTo>
                        <a:lnTo>
                          <a:pt x="31" y="3"/>
                        </a:lnTo>
                        <a:lnTo>
                          <a:pt x="32" y="4"/>
                        </a:lnTo>
                        <a:lnTo>
                          <a:pt x="33" y="4"/>
                        </a:lnTo>
                        <a:lnTo>
                          <a:pt x="34" y="5"/>
                        </a:lnTo>
                        <a:lnTo>
                          <a:pt x="35" y="6"/>
                        </a:lnTo>
                        <a:lnTo>
                          <a:pt x="36" y="6"/>
                        </a:lnTo>
                        <a:lnTo>
                          <a:pt x="37" y="7"/>
                        </a:lnTo>
                        <a:lnTo>
                          <a:pt x="37" y="8"/>
                        </a:lnTo>
                        <a:lnTo>
                          <a:pt x="38" y="9"/>
                        </a:lnTo>
                        <a:lnTo>
                          <a:pt x="39" y="10"/>
                        </a:lnTo>
                        <a:lnTo>
                          <a:pt x="39" y="11"/>
                        </a:lnTo>
                        <a:lnTo>
                          <a:pt x="40" y="12"/>
                        </a:lnTo>
                        <a:lnTo>
                          <a:pt x="41" y="13"/>
                        </a:lnTo>
                        <a:lnTo>
                          <a:pt x="41" y="14"/>
                        </a:lnTo>
                        <a:lnTo>
                          <a:pt x="42" y="15"/>
                        </a:lnTo>
                        <a:lnTo>
                          <a:pt x="42" y="16"/>
                        </a:lnTo>
                        <a:lnTo>
                          <a:pt x="43" y="17"/>
                        </a:lnTo>
                        <a:lnTo>
                          <a:pt x="43" y="18"/>
                        </a:lnTo>
                        <a:lnTo>
                          <a:pt x="43" y="19"/>
                        </a:lnTo>
                        <a:lnTo>
                          <a:pt x="43" y="20"/>
                        </a:lnTo>
                        <a:lnTo>
                          <a:pt x="43" y="22"/>
                        </a:lnTo>
                        <a:lnTo>
                          <a:pt x="43" y="23"/>
                        </a:lnTo>
                        <a:lnTo>
                          <a:pt x="44" y="24"/>
                        </a:lnTo>
                        <a:lnTo>
                          <a:pt x="43" y="24"/>
                        </a:lnTo>
                        <a:lnTo>
                          <a:pt x="43" y="24"/>
                        </a:lnTo>
                        <a:lnTo>
                          <a:pt x="43" y="24"/>
                        </a:lnTo>
                        <a:lnTo>
                          <a:pt x="43" y="24"/>
                        </a:lnTo>
                        <a:lnTo>
                          <a:pt x="43" y="25"/>
                        </a:lnTo>
                        <a:lnTo>
                          <a:pt x="43" y="25"/>
                        </a:lnTo>
                        <a:lnTo>
                          <a:pt x="43" y="25"/>
                        </a:lnTo>
                        <a:lnTo>
                          <a:pt x="43" y="25"/>
                        </a:lnTo>
                        <a:lnTo>
                          <a:pt x="43" y="25"/>
                        </a:lnTo>
                        <a:lnTo>
                          <a:pt x="43" y="26"/>
                        </a:lnTo>
                        <a:lnTo>
                          <a:pt x="43" y="26"/>
                        </a:lnTo>
                        <a:lnTo>
                          <a:pt x="43" y="26"/>
                        </a:lnTo>
                        <a:lnTo>
                          <a:pt x="43" y="26"/>
                        </a:lnTo>
                        <a:lnTo>
                          <a:pt x="43" y="26"/>
                        </a:lnTo>
                        <a:lnTo>
                          <a:pt x="43" y="26"/>
                        </a:lnTo>
                        <a:lnTo>
                          <a:pt x="43" y="26"/>
                        </a:lnTo>
                        <a:lnTo>
                          <a:pt x="43" y="26"/>
                        </a:lnTo>
                        <a:lnTo>
                          <a:pt x="43" y="27"/>
                        </a:lnTo>
                        <a:lnTo>
                          <a:pt x="43" y="27"/>
                        </a:lnTo>
                        <a:lnTo>
                          <a:pt x="43" y="27"/>
                        </a:lnTo>
                        <a:lnTo>
                          <a:pt x="43" y="27"/>
                        </a:lnTo>
                        <a:lnTo>
                          <a:pt x="43" y="27"/>
                        </a:lnTo>
                        <a:lnTo>
                          <a:pt x="43" y="28"/>
                        </a:lnTo>
                        <a:lnTo>
                          <a:pt x="43" y="28"/>
                        </a:lnTo>
                        <a:lnTo>
                          <a:pt x="43" y="28"/>
                        </a:lnTo>
                        <a:lnTo>
                          <a:pt x="43" y="28"/>
                        </a:lnTo>
                        <a:lnTo>
                          <a:pt x="43" y="28"/>
                        </a:lnTo>
                        <a:lnTo>
                          <a:pt x="43" y="28"/>
                        </a:lnTo>
                        <a:lnTo>
                          <a:pt x="43" y="28"/>
                        </a:lnTo>
                        <a:lnTo>
                          <a:pt x="43" y="28"/>
                        </a:lnTo>
                        <a:lnTo>
                          <a:pt x="43" y="29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02" name="Freeform 308"/>
                  <p:cNvSpPr>
                    <a:spLocks/>
                  </p:cNvSpPr>
                  <p:nvPr/>
                </p:nvSpPr>
                <p:spPr bwMode="auto">
                  <a:xfrm>
                    <a:off x="1113" y="2032"/>
                    <a:ext cx="22" cy="37"/>
                  </a:xfrm>
                  <a:custGeom>
                    <a:avLst/>
                    <a:gdLst/>
                    <a:ahLst/>
                    <a:cxnLst>
                      <a:cxn ang="0">
                        <a:pos x="21" y="0"/>
                      </a:cxn>
                      <a:cxn ang="0">
                        <a:pos x="21" y="0"/>
                      </a:cxn>
                      <a:cxn ang="0">
                        <a:pos x="21" y="0"/>
                      </a:cxn>
                      <a:cxn ang="0">
                        <a:pos x="21" y="0"/>
                      </a:cxn>
                      <a:cxn ang="0">
                        <a:pos x="21" y="0"/>
                      </a:cxn>
                      <a:cxn ang="0">
                        <a:pos x="21" y="0"/>
                      </a:cxn>
                      <a:cxn ang="0">
                        <a:pos x="21" y="0"/>
                      </a:cxn>
                      <a:cxn ang="0">
                        <a:pos x="21" y="0"/>
                      </a:cxn>
                      <a:cxn ang="0">
                        <a:pos x="20" y="0"/>
                      </a:cxn>
                      <a:cxn ang="0">
                        <a:pos x="20" y="0"/>
                      </a:cxn>
                      <a:cxn ang="0">
                        <a:pos x="20" y="0"/>
                      </a:cxn>
                      <a:cxn ang="0">
                        <a:pos x="20" y="0"/>
                      </a:cxn>
                      <a:cxn ang="0">
                        <a:pos x="20" y="0"/>
                      </a:cxn>
                      <a:cxn ang="0">
                        <a:pos x="20" y="0"/>
                      </a:cxn>
                      <a:cxn ang="0">
                        <a:pos x="20" y="0"/>
                      </a:cxn>
                      <a:cxn ang="0">
                        <a:pos x="20" y="0"/>
                      </a:cxn>
                      <a:cxn ang="0">
                        <a:pos x="17" y="0"/>
                      </a:cxn>
                      <a:cxn ang="0">
                        <a:pos x="15" y="1"/>
                      </a:cxn>
                      <a:cxn ang="0">
                        <a:pos x="13" y="2"/>
                      </a:cxn>
                      <a:cxn ang="0">
                        <a:pos x="11" y="2"/>
                      </a:cxn>
                      <a:cxn ang="0">
                        <a:pos x="9" y="3"/>
                      </a:cxn>
                      <a:cxn ang="0">
                        <a:pos x="8" y="4"/>
                      </a:cxn>
                      <a:cxn ang="0">
                        <a:pos x="7" y="6"/>
                      </a:cxn>
                      <a:cxn ang="0">
                        <a:pos x="5" y="7"/>
                      </a:cxn>
                      <a:cxn ang="0">
                        <a:pos x="4" y="8"/>
                      </a:cxn>
                      <a:cxn ang="0">
                        <a:pos x="3" y="10"/>
                      </a:cxn>
                      <a:cxn ang="0">
                        <a:pos x="2" y="12"/>
                      </a:cxn>
                      <a:cxn ang="0">
                        <a:pos x="1" y="14"/>
                      </a:cxn>
                      <a:cxn ang="0">
                        <a:pos x="1" y="15"/>
                      </a:cxn>
                      <a:cxn ang="0">
                        <a:pos x="0" y="17"/>
                      </a:cxn>
                      <a:cxn ang="0">
                        <a:pos x="0" y="19"/>
                      </a:cxn>
                      <a:cxn ang="0">
                        <a:pos x="0" y="21"/>
                      </a:cxn>
                      <a:cxn ang="0">
                        <a:pos x="0" y="22"/>
                      </a:cxn>
                      <a:cxn ang="0">
                        <a:pos x="0" y="24"/>
                      </a:cxn>
                      <a:cxn ang="0">
                        <a:pos x="1" y="25"/>
                      </a:cxn>
                      <a:cxn ang="0">
                        <a:pos x="1" y="26"/>
                      </a:cxn>
                      <a:cxn ang="0">
                        <a:pos x="1" y="27"/>
                      </a:cxn>
                      <a:cxn ang="0">
                        <a:pos x="1" y="28"/>
                      </a:cxn>
                      <a:cxn ang="0">
                        <a:pos x="2" y="29"/>
                      </a:cxn>
                      <a:cxn ang="0">
                        <a:pos x="2" y="30"/>
                      </a:cxn>
                      <a:cxn ang="0">
                        <a:pos x="3" y="31"/>
                      </a:cxn>
                      <a:cxn ang="0">
                        <a:pos x="3" y="32"/>
                      </a:cxn>
                      <a:cxn ang="0">
                        <a:pos x="4" y="32"/>
                      </a:cxn>
                      <a:cxn ang="0">
                        <a:pos x="5" y="34"/>
                      </a:cxn>
                      <a:cxn ang="0">
                        <a:pos x="5" y="34"/>
                      </a:cxn>
                      <a:cxn ang="0">
                        <a:pos x="6" y="35"/>
                      </a:cxn>
                      <a:cxn ang="0">
                        <a:pos x="7" y="36"/>
                      </a:cxn>
                    </a:cxnLst>
                    <a:rect l="0" t="0" r="r" b="b"/>
                    <a:pathLst>
                      <a:path w="22" h="37">
                        <a:moveTo>
                          <a:pt x="21" y="0"/>
                        </a:moveTo>
                        <a:lnTo>
                          <a:pt x="21" y="0"/>
                        </a:lnTo>
                        <a:lnTo>
                          <a:pt x="21" y="0"/>
                        </a:lnTo>
                        <a:lnTo>
                          <a:pt x="21" y="0"/>
                        </a:lnTo>
                        <a:lnTo>
                          <a:pt x="21" y="0"/>
                        </a:lnTo>
                        <a:lnTo>
                          <a:pt x="21" y="0"/>
                        </a:lnTo>
                        <a:lnTo>
                          <a:pt x="21" y="0"/>
                        </a:lnTo>
                        <a:lnTo>
                          <a:pt x="21" y="0"/>
                        </a:lnTo>
                        <a:lnTo>
                          <a:pt x="21" y="0"/>
                        </a:lnTo>
                        <a:lnTo>
                          <a:pt x="21" y="0"/>
                        </a:lnTo>
                        <a:lnTo>
                          <a:pt x="21" y="0"/>
                        </a:lnTo>
                        <a:lnTo>
                          <a:pt x="21" y="0"/>
                        </a:lnTo>
                        <a:lnTo>
                          <a:pt x="21" y="0"/>
                        </a:lnTo>
                        <a:lnTo>
                          <a:pt x="21" y="0"/>
                        </a:lnTo>
                        <a:lnTo>
                          <a:pt x="21" y="0"/>
                        </a:lnTo>
                        <a:lnTo>
                          <a:pt x="21" y="0"/>
                        </a:lnTo>
                        <a:lnTo>
                          <a:pt x="20" y="0"/>
                        </a:lnTo>
                        <a:lnTo>
                          <a:pt x="20" y="0"/>
                        </a:lnTo>
                        <a:lnTo>
                          <a:pt x="20" y="0"/>
                        </a:lnTo>
                        <a:lnTo>
                          <a:pt x="20" y="0"/>
                        </a:lnTo>
                        <a:lnTo>
                          <a:pt x="20" y="0"/>
                        </a:lnTo>
                        <a:lnTo>
                          <a:pt x="20" y="0"/>
                        </a:lnTo>
                        <a:lnTo>
                          <a:pt x="20" y="0"/>
                        </a:lnTo>
                        <a:lnTo>
                          <a:pt x="20" y="0"/>
                        </a:lnTo>
                        <a:lnTo>
                          <a:pt x="20" y="0"/>
                        </a:lnTo>
                        <a:lnTo>
                          <a:pt x="20" y="0"/>
                        </a:lnTo>
                        <a:lnTo>
                          <a:pt x="20" y="0"/>
                        </a:lnTo>
                        <a:lnTo>
                          <a:pt x="20" y="0"/>
                        </a:lnTo>
                        <a:lnTo>
                          <a:pt x="20" y="0"/>
                        </a:lnTo>
                        <a:lnTo>
                          <a:pt x="20" y="0"/>
                        </a:lnTo>
                        <a:lnTo>
                          <a:pt x="20" y="0"/>
                        </a:lnTo>
                        <a:lnTo>
                          <a:pt x="20" y="0"/>
                        </a:lnTo>
                        <a:lnTo>
                          <a:pt x="18" y="0"/>
                        </a:lnTo>
                        <a:lnTo>
                          <a:pt x="17" y="0"/>
                        </a:lnTo>
                        <a:lnTo>
                          <a:pt x="16" y="1"/>
                        </a:lnTo>
                        <a:lnTo>
                          <a:pt x="15" y="1"/>
                        </a:lnTo>
                        <a:lnTo>
                          <a:pt x="14" y="1"/>
                        </a:lnTo>
                        <a:lnTo>
                          <a:pt x="13" y="2"/>
                        </a:lnTo>
                        <a:lnTo>
                          <a:pt x="12" y="2"/>
                        </a:lnTo>
                        <a:lnTo>
                          <a:pt x="11" y="2"/>
                        </a:lnTo>
                        <a:lnTo>
                          <a:pt x="10" y="3"/>
                        </a:lnTo>
                        <a:lnTo>
                          <a:pt x="9" y="3"/>
                        </a:lnTo>
                        <a:lnTo>
                          <a:pt x="9" y="4"/>
                        </a:lnTo>
                        <a:lnTo>
                          <a:pt x="8" y="4"/>
                        </a:lnTo>
                        <a:lnTo>
                          <a:pt x="7" y="5"/>
                        </a:lnTo>
                        <a:lnTo>
                          <a:pt x="7" y="6"/>
                        </a:lnTo>
                        <a:lnTo>
                          <a:pt x="6" y="6"/>
                        </a:lnTo>
                        <a:lnTo>
                          <a:pt x="5" y="7"/>
                        </a:lnTo>
                        <a:lnTo>
                          <a:pt x="5" y="8"/>
                        </a:lnTo>
                        <a:lnTo>
                          <a:pt x="4" y="8"/>
                        </a:lnTo>
                        <a:lnTo>
                          <a:pt x="3" y="9"/>
                        </a:lnTo>
                        <a:lnTo>
                          <a:pt x="3" y="10"/>
                        </a:lnTo>
                        <a:lnTo>
                          <a:pt x="2" y="11"/>
                        </a:lnTo>
                        <a:lnTo>
                          <a:pt x="2" y="12"/>
                        </a:lnTo>
                        <a:lnTo>
                          <a:pt x="1" y="12"/>
                        </a:lnTo>
                        <a:lnTo>
                          <a:pt x="1" y="14"/>
                        </a:lnTo>
                        <a:lnTo>
                          <a:pt x="1" y="14"/>
                        </a:lnTo>
                        <a:lnTo>
                          <a:pt x="1" y="15"/>
                        </a:lnTo>
                        <a:lnTo>
                          <a:pt x="0" y="16"/>
                        </a:lnTo>
                        <a:lnTo>
                          <a:pt x="0" y="17"/>
                        </a:lnTo>
                        <a:lnTo>
                          <a:pt x="0" y="18"/>
                        </a:lnTo>
                        <a:lnTo>
                          <a:pt x="0" y="19"/>
                        </a:lnTo>
                        <a:lnTo>
                          <a:pt x="0" y="20"/>
                        </a:lnTo>
                        <a:lnTo>
                          <a:pt x="0" y="21"/>
                        </a:lnTo>
                        <a:lnTo>
                          <a:pt x="0" y="22"/>
                        </a:lnTo>
                        <a:lnTo>
                          <a:pt x="0" y="22"/>
                        </a:lnTo>
                        <a:lnTo>
                          <a:pt x="0" y="23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lnTo>
                          <a:pt x="1" y="25"/>
                        </a:lnTo>
                        <a:lnTo>
                          <a:pt x="1" y="25"/>
                        </a:lnTo>
                        <a:lnTo>
                          <a:pt x="1" y="26"/>
                        </a:lnTo>
                        <a:lnTo>
                          <a:pt x="1" y="26"/>
                        </a:lnTo>
                        <a:lnTo>
                          <a:pt x="1" y="27"/>
                        </a:lnTo>
                        <a:lnTo>
                          <a:pt x="1" y="27"/>
                        </a:lnTo>
                        <a:lnTo>
                          <a:pt x="1" y="28"/>
                        </a:lnTo>
                        <a:lnTo>
                          <a:pt x="1" y="28"/>
                        </a:lnTo>
                        <a:lnTo>
                          <a:pt x="2" y="29"/>
                        </a:lnTo>
                        <a:lnTo>
                          <a:pt x="2" y="29"/>
                        </a:lnTo>
                        <a:lnTo>
                          <a:pt x="2" y="30"/>
                        </a:lnTo>
                        <a:lnTo>
                          <a:pt x="3" y="30"/>
                        </a:lnTo>
                        <a:lnTo>
                          <a:pt x="3" y="31"/>
                        </a:lnTo>
                        <a:lnTo>
                          <a:pt x="3" y="31"/>
                        </a:lnTo>
                        <a:lnTo>
                          <a:pt x="3" y="32"/>
                        </a:lnTo>
                        <a:lnTo>
                          <a:pt x="4" y="32"/>
                        </a:lnTo>
                        <a:lnTo>
                          <a:pt x="4" y="32"/>
                        </a:lnTo>
                        <a:lnTo>
                          <a:pt x="4" y="33"/>
                        </a:lnTo>
                        <a:lnTo>
                          <a:pt x="5" y="34"/>
                        </a:lnTo>
                        <a:lnTo>
                          <a:pt x="5" y="34"/>
                        </a:lnTo>
                        <a:lnTo>
                          <a:pt x="5" y="34"/>
                        </a:lnTo>
                        <a:lnTo>
                          <a:pt x="6" y="35"/>
                        </a:lnTo>
                        <a:lnTo>
                          <a:pt x="6" y="35"/>
                        </a:lnTo>
                        <a:lnTo>
                          <a:pt x="7" y="35"/>
                        </a:lnTo>
                        <a:lnTo>
                          <a:pt x="7" y="36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03" name="Freeform 309"/>
                  <p:cNvSpPr>
                    <a:spLocks/>
                  </p:cNvSpPr>
                  <p:nvPr/>
                </p:nvSpPr>
                <p:spPr bwMode="auto">
                  <a:xfrm>
                    <a:off x="1164" y="2008"/>
                    <a:ext cx="4" cy="10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3" y="0"/>
                      </a:cxn>
                      <a:cxn ang="0">
                        <a:pos x="3" y="0"/>
                      </a:cxn>
                      <a:cxn ang="0">
                        <a:pos x="3" y="0"/>
                      </a:cxn>
                      <a:cxn ang="0">
                        <a:pos x="3" y="0"/>
                      </a:cxn>
                      <a:cxn ang="0">
                        <a:pos x="3" y="0"/>
                      </a:cxn>
                      <a:cxn ang="0">
                        <a:pos x="3" y="1"/>
                      </a:cxn>
                      <a:cxn ang="0">
                        <a:pos x="3" y="1"/>
                      </a:cxn>
                      <a:cxn ang="0">
                        <a:pos x="3" y="1"/>
                      </a:cxn>
                      <a:cxn ang="0">
                        <a:pos x="3" y="1"/>
                      </a:cxn>
                      <a:cxn ang="0">
                        <a:pos x="3" y="1"/>
                      </a:cxn>
                      <a:cxn ang="0">
                        <a:pos x="3" y="1"/>
                      </a:cxn>
                      <a:cxn ang="0">
                        <a:pos x="3" y="1"/>
                      </a:cxn>
                      <a:cxn ang="0">
                        <a:pos x="3" y="1"/>
                      </a:cxn>
                      <a:cxn ang="0">
                        <a:pos x="3" y="1"/>
                      </a:cxn>
                      <a:cxn ang="0">
                        <a:pos x="3" y="1"/>
                      </a:cxn>
                      <a:cxn ang="0">
                        <a:pos x="3" y="1"/>
                      </a:cxn>
                      <a:cxn ang="0">
                        <a:pos x="3" y="1"/>
                      </a:cxn>
                      <a:cxn ang="0">
                        <a:pos x="3" y="1"/>
                      </a:cxn>
                      <a:cxn ang="0">
                        <a:pos x="3" y="2"/>
                      </a:cxn>
                      <a:cxn ang="0">
                        <a:pos x="3" y="2"/>
                      </a:cxn>
                      <a:cxn ang="0">
                        <a:pos x="3" y="2"/>
                      </a:cxn>
                      <a:cxn ang="0">
                        <a:pos x="3" y="2"/>
                      </a:cxn>
                      <a:cxn ang="0">
                        <a:pos x="3" y="2"/>
                      </a:cxn>
                      <a:cxn ang="0">
                        <a:pos x="3" y="2"/>
                      </a:cxn>
                      <a:cxn ang="0">
                        <a:pos x="3" y="2"/>
                      </a:cxn>
                      <a:cxn ang="0">
                        <a:pos x="3" y="2"/>
                      </a:cxn>
                      <a:cxn ang="0">
                        <a:pos x="3" y="2"/>
                      </a:cxn>
                      <a:cxn ang="0">
                        <a:pos x="3" y="2"/>
                      </a:cxn>
                      <a:cxn ang="0">
                        <a:pos x="3" y="2"/>
                      </a:cxn>
                      <a:cxn ang="0">
                        <a:pos x="3" y="2"/>
                      </a:cxn>
                      <a:cxn ang="0">
                        <a:pos x="3" y="2"/>
                      </a:cxn>
                      <a:cxn ang="0">
                        <a:pos x="2" y="3"/>
                      </a:cxn>
                      <a:cxn ang="0">
                        <a:pos x="2" y="3"/>
                      </a:cxn>
                      <a:cxn ang="0">
                        <a:pos x="2" y="3"/>
                      </a:cxn>
                      <a:cxn ang="0">
                        <a:pos x="2" y="4"/>
                      </a:cxn>
                      <a:cxn ang="0">
                        <a:pos x="2" y="4"/>
                      </a:cxn>
                      <a:cxn ang="0">
                        <a:pos x="2" y="4"/>
                      </a:cxn>
                      <a:cxn ang="0">
                        <a:pos x="2" y="4"/>
                      </a:cxn>
                      <a:cxn ang="0">
                        <a:pos x="2" y="4"/>
                      </a:cxn>
                      <a:cxn ang="0">
                        <a:pos x="2" y="4"/>
                      </a:cxn>
                      <a:cxn ang="0">
                        <a:pos x="2" y="5"/>
                      </a:cxn>
                      <a:cxn ang="0">
                        <a:pos x="2" y="5"/>
                      </a:cxn>
                      <a:cxn ang="0">
                        <a:pos x="2" y="5"/>
                      </a:cxn>
                      <a:cxn ang="0">
                        <a:pos x="2" y="6"/>
                      </a:cxn>
                      <a:cxn ang="0">
                        <a:pos x="2" y="6"/>
                      </a:cxn>
                      <a:cxn ang="0">
                        <a:pos x="2" y="6"/>
                      </a:cxn>
                      <a:cxn ang="0">
                        <a:pos x="2" y="6"/>
                      </a:cxn>
                      <a:cxn ang="0">
                        <a:pos x="2" y="6"/>
                      </a:cxn>
                      <a:cxn ang="0">
                        <a:pos x="2" y="6"/>
                      </a:cxn>
                      <a:cxn ang="0">
                        <a:pos x="2" y="7"/>
                      </a:cxn>
                      <a:cxn ang="0">
                        <a:pos x="2" y="7"/>
                      </a:cxn>
                      <a:cxn ang="0">
                        <a:pos x="2" y="7"/>
                      </a:cxn>
                      <a:cxn ang="0">
                        <a:pos x="1" y="7"/>
                      </a:cxn>
                      <a:cxn ang="0">
                        <a:pos x="1" y="8"/>
                      </a:cxn>
                      <a:cxn ang="0">
                        <a:pos x="1" y="8"/>
                      </a:cxn>
                      <a:cxn ang="0">
                        <a:pos x="1" y="8"/>
                      </a:cxn>
                      <a:cxn ang="0">
                        <a:pos x="1" y="8"/>
                      </a:cxn>
                      <a:cxn ang="0">
                        <a:pos x="1" y="8"/>
                      </a:cxn>
                      <a:cxn ang="0">
                        <a:pos x="1" y="8"/>
                      </a:cxn>
                      <a:cxn ang="0">
                        <a:pos x="0" y="9"/>
                      </a:cxn>
                      <a:cxn ang="0">
                        <a:pos x="0" y="9"/>
                      </a:cxn>
                      <a:cxn ang="0">
                        <a:pos x="0" y="9"/>
                      </a:cxn>
                    </a:cxnLst>
                    <a:rect l="0" t="0" r="r" b="b"/>
                    <a:pathLst>
                      <a:path w="4" h="10">
                        <a:moveTo>
                          <a:pt x="3" y="0"/>
                        </a:move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3" y="2"/>
                        </a:lnTo>
                        <a:lnTo>
                          <a:pt x="3" y="2"/>
                        </a:lnTo>
                        <a:lnTo>
                          <a:pt x="3" y="2"/>
                        </a:lnTo>
                        <a:lnTo>
                          <a:pt x="3" y="2"/>
                        </a:lnTo>
                        <a:lnTo>
                          <a:pt x="3" y="2"/>
                        </a:lnTo>
                        <a:lnTo>
                          <a:pt x="3" y="2"/>
                        </a:lnTo>
                        <a:lnTo>
                          <a:pt x="3" y="2"/>
                        </a:lnTo>
                        <a:lnTo>
                          <a:pt x="3" y="2"/>
                        </a:lnTo>
                        <a:lnTo>
                          <a:pt x="3" y="2"/>
                        </a:lnTo>
                        <a:lnTo>
                          <a:pt x="3" y="2"/>
                        </a:lnTo>
                        <a:lnTo>
                          <a:pt x="3" y="2"/>
                        </a:lnTo>
                        <a:lnTo>
                          <a:pt x="3" y="2"/>
                        </a:lnTo>
                        <a:lnTo>
                          <a:pt x="3" y="2"/>
                        </a:lnTo>
                        <a:lnTo>
                          <a:pt x="2" y="3"/>
                        </a:lnTo>
                        <a:lnTo>
                          <a:pt x="2" y="3"/>
                        </a:lnTo>
                        <a:lnTo>
                          <a:pt x="2" y="3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2" y="5"/>
                        </a:lnTo>
                        <a:lnTo>
                          <a:pt x="2" y="5"/>
                        </a:lnTo>
                        <a:lnTo>
                          <a:pt x="2" y="5"/>
                        </a:lnTo>
                        <a:lnTo>
                          <a:pt x="2" y="6"/>
                        </a:lnTo>
                        <a:lnTo>
                          <a:pt x="2" y="6"/>
                        </a:lnTo>
                        <a:lnTo>
                          <a:pt x="2" y="6"/>
                        </a:lnTo>
                        <a:lnTo>
                          <a:pt x="2" y="6"/>
                        </a:lnTo>
                        <a:lnTo>
                          <a:pt x="2" y="6"/>
                        </a:lnTo>
                        <a:lnTo>
                          <a:pt x="2" y="6"/>
                        </a:lnTo>
                        <a:lnTo>
                          <a:pt x="2" y="7"/>
                        </a:lnTo>
                        <a:lnTo>
                          <a:pt x="2" y="7"/>
                        </a:lnTo>
                        <a:lnTo>
                          <a:pt x="2" y="7"/>
                        </a:lnTo>
                        <a:lnTo>
                          <a:pt x="1" y="7"/>
                        </a:lnTo>
                        <a:lnTo>
                          <a:pt x="1" y="8"/>
                        </a:lnTo>
                        <a:lnTo>
                          <a:pt x="1" y="8"/>
                        </a:lnTo>
                        <a:lnTo>
                          <a:pt x="1" y="8"/>
                        </a:lnTo>
                        <a:lnTo>
                          <a:pt x="1" y="8"/>
                        </a:lnTo>
                        <a:lnTo>
                          <a:pt x="1" y="8"/>
                        </a:lnTo>
                        <a:lnTo>
                          <a:pt x="1" y="8"/>
                        </a:lnTo>
                        <a:lnTo>
                          <a:pt x="0" y="9"/>
                        </a:lnTo>
                        <a:lnTo>
                          <a:pt x="0" y="9"/>
                        </a:lnTo>
                        <a:lnTo>
                          <a:pt x="0" y="9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04" name="Freeform 310"/>
                  <p:cNvSpPr>
                    <a:spLocks/>
                  </p:cNvSpPr>
                  <p:nvPr/>
                </p:nvSpPr>
                <p:spPr bwMode="auto">
                  <a:xfrm>
                    <a:off x="1135" y="2017"/>
                    <a:ext cx="30" cy="7"/>
                  </a:xfrm>
                  <a:custGeom>
                    <a:avLst/>
                    <a:gdLst/>
                    <a:ahLst/>
                    <a:cxnLst>
                      <a:cxn ang="0">
                        <a:pos x="29" y="0"/>
                      </a:cxn>
                      <a:cxn ang="0">
                        <a:pos x="27" y="1"/>
                      </a:cxn>
                      <a:cxn ang="0">
                        <a:pos x="26" y="1"/>
                      </a:cxn>
                      <a:cxn ang="0">
                        <a:pos x="25" y="1"/>
                      </a:cxn>
                      <a:cxn ang="0">
                        <a:pos x="24" y="1"/>
                      </a:cxn>
                      <a:cxn ang="0">
                        <a:pos x="23" y="2"/>
                      </a:cxn>
                      <a:cxn ang="0">
                        <a:pos x="23" y="2"/>
                      </a:cxn>
                      <a:cxn ang="0">
                        <a:pos x="22" y="2"/>
                      </a:cxn>
                      <a:cxn ang="0">
                        <a:pos x="21" y="3"/>
                      </a:cxn>
                      <a:cxn ang="0">
                        <a:pos x="20" y="3"/>
                      </a:cxn>
                      <a:cxn ang="0">
                        <a:pos x="19" y="3"/>
                      </a:cxn>
                      <a:cxn ang="0">
                        <a:pos x="19" y="3"/>
                      </a:cxn>
                      <a:cxn ang="0">
                        <a:pos x="18" y="3"/>
                      </a:cxn>
                      <a:cxn ang="0">
                        <a:pos x="17" y="4"/>
                      </a:cxn>
                      <a:cxn ang="0">
                        <a:pos x="16" y="4"/>
                      </a:cxn>
                      <a:cxn ang="0">
                        <a:pos x="15" y="4"/>
                      </a:cxn>
                      <a:cxn ang="0">
                        <a:pos x="14" y="4"/>
                      </a:cxn>
                      <a:cxn ang="0">
                        <a:pos x="13" y="5"/>
                      </a:cxn>
                      <a:cxn ang="0">
                        <a:pos x="13" y="5"/>
                      </a:cxn>
                      <a:cxn ang="0">
                        <a:pos x="12" y="5"/>
                      </a:cxn>
                      <a:cxn ang="0">
                        <a:pos x="11" y="5"/>
                      </a:cxn>
                      <a:cxn ang="0">
                        <a:pos x="10" y="5"/>
                      </a:cxn>
                      <a:cxn ang="0">
                        <a:pos x="9" y="5"/>
                      </a:cxn>
                      <a:cxn ang="0">
                        <a:pos x="8" y="5"/>
                      </a:cxn>
                      <a:cxn ang="0">
                        <a:pos x="7" y="5"/>
                      </a:cxn>
                      <a:cxn ang="0">
                        <a:pos x="7" y="5"/>
                      </a:cxn>
                      <a:cxn ang="0">
                        <a:pos x="6" y="5"/>
                      </a:cxn>
                      <a:cxn ang="0">
                        <a:pos x="5" y="5"/>
                      </a:cxn>
                      <a:cxn ang="0">
                        <a:pos x="4" y="5"/>
                      </a:cxn>
                      <a:cxn ang="0">
                        <a:pos x="3" y="5"/>
                      </a:cxn>
                      <a:cxn ang="0">
                        <a:pos x="2" y="5"/>
                      </a:cxn>
                      <a:cxn ang="0">
                        <a:pos x="1" y="6"/>
                      </a:cxn>
                      <a:cxn ang="0">
                        <a:pos x="1" y="6"/>
                      </a:cxn>
                      <a:cxn ang="0">
                        <a:pos x="1" y="6"/>
                      </a:cxn>
                      <a:cxn ang="0">
                        <a:pos x="1" y="6"/>
                      </a:cxn>
                      <a:cxn ang="0">
                        <a:pos x="1" y="6"/>
                      </a:cxn>
                      <a:cxn ang="0">
                        <a:pos x="1" y="6"/>
                      </a:cxn>
                      <a:cxn ang="0">
                        <a:pos x="1" y="6"/>
                      </a:cxn>
                      <a:cxn ang="0">
                        <a:pos x="1" y="6"/>
                      </a:cxn>
                      <a:cxn ang="0">
                        <a:pos x="1" y="6"/>
                      </a:cxn>
                      <a:cxn ang="0">
                        <a:pos x="1" y="6"/>
                      </a:cxn>
                      <a:cxn ang="0">
                        <a:pos x="1" y="6"/>
                      </a:cxn>
                      <a:cxn ang="0">
                        <a:pos x="1" y="6"/>
                      </a:cxn>
                      <a:cxn ang="0">
                        <a:pos x="1" y="6"/>
                      </a:cxn>
                      <a:cxn ang="0">
                        <a:pos x="1" y="6"/>
                      </a:cxn>
                      <a:cxn ang="0">
                        <a:pos x="1" y="6"/>
                      </a:cxn>
                      <a:cxn ang="0">
                        <a:pos x="1" y="6"/>
                      </a:cxn>
                      <a:cxn ang="0">
                        <a:pos x="1" y="6"/>
                      </a:cxn>
                      <a:cxn ang="0">
                        <a:pos x="1" y="6"/>
                      </a:cxn>
                      <a:cxn ang="0">
                        <a:pos x="1" y="6"/>
                      </a:cxn>
                      <a:cxn ang="0">
                        <a:pos x="1" y="6"/>
                      </a:cxn>
                      <a:cxn ang="0">
                        <a:pos x="0" y="6"/>
                      </a:cxn>
                      <a:cxn ang="0">
                        <a:pos x="0" y="6"/>
                      </a:cxn>
                      <a:cxn ang="0">
                        <a:pos x="0" y="6"/>
                      </a:cxn>
                      <a:cxn ang="0">
                        <a:pos x="0" y="6"/>
                      </a:cxn>
                      <a:cxn ang="0">
                        <a:pos x="0" y="6"/>
                      </a:cxn>
                      <a:cxn ang="0">
                        <a:pos x="0" y="6"/>
                      </a:cxn>
                      <a:cxn ang="0">
                        <a:pos x="0" y="6"/>
                      </a:cxn>
                      <a:cxn ang="0">
                        <a:pos x="0" y="6"/>
                      </a:cxn>
                      <a:cxn ang="0">
                        <a:pos x="0" y="6"/>
                      </a:cxn>
                      <a:cxn ang="0">
                        <a:pos x="0" y="6"/>
                      </a:cxn>
                      <a:cxn ang="0">
                        <a:pos x="0" y="6"/>
                      </a:cxn>
                      <a:cxn ang="0">
                        <a:pos x="0" y="6"/>
                      </a:cxn>
                    </a:cxnLst>
                    <a:rect l="0" t="0" r="r" b="b"/>
                    <a:pathLst>
                      <a:path w="30" h="7">
                        <a:moveTo>
                          <a:pt x="29" y="0"/>
                        </a:moveTo>
                        <a:lnTo>
                          <a:pt x="27" y="1"/>
                        </a:lnTo>
                        <a:lnTo>
                          <a:pt x="26" y="1"/>
                        </a:lnTo>
                        <a:lnTo>
                          <a:pt x="25" y="1"/>
                        </a:lnTo>
                        <a:lnTo>
                          <a:pt x="24" y="1"/>
                        </a:lnTo>
                        <a:lnTo>
                          <a:pt x="23" y="2"/>
                        </a:lnTo>
                        <a:lnTo>
                          <a:pt x="23" y="2"/>
                        </a:lnTo>
                        <a:lnTo>
                          <a:pt x="22" y="2"/>
                        </a:lnTo>
                        <a:lnTo>
                          <a:pt x="21" y="3"/>
                        </a:lnTo>
                        <a:lnTo>
                          <a:pt x="20" y="3"/>
                        </a:lnTo>
                        <a:lnTo>
                          <a:pt x="19" y="3"/>
                        </a:lnTo>
                        <a:lnTo>
                          <a:pt x="19" y="3"/>
                        </a:lnTo>
                        <a:lnTo>
                          <a:pt x="18" y="3"/>
                        </a:lnTo>
                        <a:lnTo>
                          <a:pt x="17" y="4"/>
                        </a:lnTo>
                        <a:lnTo>
                          <a:pt x="16" y="4"/>
                        </a:lnTo>
                        <a:lnTo>
                          <a:pt x="15" y="4"/>
                        </a:lnTo>
                        <a:lnTo>
                          <a:pt x="14" y="4"/>
                        </a:lnTo>
                        <a:lnTo>
                          <a:pt x="13" y="5"/>
                        </a:lnTo>
                        <a:lnTo>
                          <a:pt x="13" y="5"/>
                        </a:lnTo>
                        <a:lnTo>
                          <a:pt x="12" y="5"/>
                        </a:lnTo>
                        <a:lnTo>
                          <a:pt x="11" y="5"/>
                        </a:lnTo>
                        <a:lnTo>
                          <a:pt x="10" y="5"/>
                        </a:lnTo>
                        <a:lnTo>
                          <a:pt x="9" y="5"/>
                        </a:lnTo>
                        <a:lnTo>
                          <a:pt x="8" y="5"/>
                        </a:lnTo>
                        <a:lnTo>
                          <a:pt x="7" y="5"/>
                        </a:lnTo>
                        <a:lnTo>
                          <a:pt x="7" y="5"/>
                        </a:lnTo>
                        <a:lnTo>
                          <a:pt x="6" y="5"/>
                        </a:lnTo>
                        <a:lnTo>
                          <a:pt x="5" y="5"/>
                        </a:lnTo>
                        <a:lnTo>
                          <a:pt x="4" y="5"/>
                        </a:lnTo>
                        <a:lnTo>
                          <a:pt x="3" y="5"/>
                        </a:lnTo>
                        <a:lnTo>
                          <a:pt x="2" y="5"/>
                        </a:lnTo>
                        <a:lnTo>
                          <a:pt x="1" y="6"/>
                        </a:lnTo>
                        <a:lnTo>
                          <a:pt x="1" y="6"/>
                        </a:lnTo>
                        <a:lnTo>
                          <a:pt x="1" y="6"/>
                        </a:lnTo>
                        <a:lnTo>
                          <a:pt x="1" y="6"/>
                        </a:lnTo>
                        <a:lnTo>
                          <a:pt x="1" y="6"/>
                        </a:lnTo>
                        <a:lnTo>
                          <a:pt x="1" y="6"/>
                        </a:lnTo>
                        <a:lnTo>
                          <a:pt x="1" y="6"/>
                        </a:lnTo>
                        <a:lnTo>
                          <a:pt x="1" y="6"/>
                        </a:lnTo>
                        <a:lnTo>
                          <a:pt x="1" y="6"/>
                        </a:lnTo>
                        <a:lnTo>
                          <a:pt x="1" y="6"/>
                        </a:lnTo>
                        <a:lnTo>
                          <a:pt x="1" y="6"/>
                        </a:lnTo>
                        <a:lnTo>
                          <a:pt x="1" y="6"/>
                        </a:lnTo>
                        <a:lnTo>
                          <a:pt x="1" y="6"/>
                        </a:lnTo>
                        <a:lnTo>
                          <a:pt x="1" y="6"/>
                        </a:lnTo>
                        <a:lnTo>
                          <a:pt x="1" y="6"/>
                        </a:lnTo>
                        <a:lnTo>
                          <a:pt x="1" y="6"/>
                        </a:lnTo>
                        <a:lnTo>
                          <a:pt x="1" y="6"/>
                        </a:lnTo>
                        <a:lnTo>
                          <a:pt x="1" y="6"/>
                        </a:lnTo>
                        <a:lnTo>
                          <a:pt x="1" y="6"/>
                        </a:lnTo>
                        <a:lnTo>
                          <a:pt x="1" y="6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05" name="Freeform 311"/>
                  <p:cNvSpPr>
                    <a:spLocks/>
                  </p:cNvSpPr>
                  <p:nvPr/>
                </p:nvSpPr>
                <p:spPr bwMode="auto">
                  <a:xfrm>
                    <a:off x="1104" y="2023"/>
                    <a:ext cx="31" cy="52"/>
                  </a:xfrm>
                  <a:custGeom>
                    <a:avLst/>
                    <a:gdLst/>
                    <a:ahLst/>
                    <a:cxnLst>
                      <a:cxn ang="0">
                        <a:pos x="30" y="0"/>
                      </a:cxn>
                      <a:cxn ang="0">
                        <a:pos x="30" y="0"/>
                      </a:cxn>
                      <a:cxn ang="0">
                        <a:pos x="30" y="0"/>
                      </a:cxn>
                      <a:cxn ang="0">
                        <a:pos x="30" y="0"/>
                      </a:cxn>
                      <a:cxn ang="0">
                        <a:pos x="30" y="0"/>
                      </a:cxn>
                      <a:cxn ang="0">
                        <a:pos x="30" y="0"/>
                      </a:cxn>
                      <a:cxn ang="0">
                        <a:pos x="30" y="0"/>
                      </a:cxn>
                      <a:cxn ang="0">
                        <a:pos x="30" y="0"/>
                      </a:cxn>
                      <a:cxn ang="0">
                        <a:pos x="30" y="0"/>
                      </a:cxn>
                      <a:cxn ang="0">
                        <a:pos x="30" y="0"/>
                      </a:cxn>
                      <a:cxn ang="0">
                        <a:pos x="29" y="0"/>
                      </a:cxn>
                      <a:cxn ang="0">
                        <a:pos x="29" y="0"/>
                      </a:cxn>
                      <a:cxn ang="0">
                        <a:pos x="29" y="0"/>
                      </a:cxn>
                      <a:cxn ang="0">
                        <a:pos x="29" y="0"/>
                      </a:cxn>
                      <a:cxn ang="0">
                        <a:pos x="29" y="0"/>
                      </a:cxn>
                      <a:cxn ang="0">
                        <a:pos x="29" y="0"/>
                      </a:cxn>
                      <a:cxn ang="0">
                        <a:pos x="24" y="0"/>
                      </a:cxn>
                      <a:cxn ang="0">
                        <a:pos x="22" y="1"/>
                      </a:cxn>
                      <a:cxn ang="0">
                        <a:pos x="19" y="1"/>
                      </a:cxn>
                      <a:cxn ang="0">
                        <a:pos x="16" y="2"/>
                      </a:cxn>
                      <a:cxn ang="0">
                        <a:pos x="14" y="4"/>
                      </a:cxn>
                      <a:cxn ang="0">
                        <a:pos x="12" y="5"/>
                      </a:cxn>
                      <a:cxn ang="0">
                        <a:pos x="10" y="7"/>
                      </a:cxn>
                      <a:cxn ang="0">
                        <a:pos x="8" y="9"/>
                      </a:cxn>
                      <a:cxn ang="0">
                        <a:pos x="6" y="11"/>
                      </a:cxn>
                      <a:cxn ang="0">
                        <a:pos x="4" y="13"/>
                      </a:cxn>
                      <a:cxn ang="0">
                        <a:pos x="3" y="16"/>
                      </a:cxn>
                      <a:cxn ang="0">
                        <a:pos x="2" y="18"/>
                      </a:cxn>
                      <a:cxn ang="0">
                        <a:pos x="1" y="21"/>
                      </a:cxn>
                      <a:cxn ang="0">
                        <a:pos x="0" y="24"/>
                      </a:cxn>
                      <a:cxn ang="0">
                        <a:pos x="0" y="27"/>
                      </a:cxn>
                      <a:cxn ang="0">
                        <a:pos x="0" y="30"/>
                      </a:cxn>
                      <a:cxn ang="0">
                        <a:pos x="0" y="31"/>
                      </a:cxn>
                      <a:cxn ang="0">
                        <a:pos x="1" y="33"/>
                      </a:cxn>
                      <a:cxn ang="0">
                        <a:pos x="1" y="35"/>
                      </a:cxn>
                      <a:cxn ang="0">
                        <a:pos x="2" y="37"/>
                      </a:cxn>
                      <a:cxn ang="0">
                        <a:pos x="2" y="38"/>
                      </a:cxn>
                      <a:cxn ang="0">
                        <a:pos x="3" y="40"/>
                      </a:cxn>
                      <a:cxn ang="0">
                        <a:pos x="4" y="41"/>
                      </a:cxn>
                      <a:cxn ang="0">
                        <a:pos x="4" y="43"/>
                      </a:cxn>
                      <a:cxn ang="0">
                        <a:pos x="5" y="44"/>
                      </a:cxn>
                      <a:cxn ang="0">
                        <a:pos x="6" y="46"/>
                      </a:cxn>
                      <a:cxn ang="0">
                        <a:pos x="8" y="47"/>
                      </a:cxn>
                      <a:cxn ang="0">
                        <a:pos x="9" y="48"/>
                      </a:cxn>
                      <a:cxn ang="0">
                        <a:pos x="10" y="49"/>
                      </a:cxn>
                      <a:cxn ang="0">
                        <a:pos x="11" y="50"/>
                      </a:cxn>
                      <a:cxn ang="0">
                        <a:pos x="13" y="51"/>
                      </a:cxn>
                    </a:cxnLst>
                    <a:rect l="0" t="0" r="r" b="b"/>
                    <a:pathLst>
                      <a:path w="31" h="52">
                        <a:moveTo>
                          <a:pt x="30" y="0"/>
                        </a:moveTo>
                        <a:lnTo>
                          <a:pt x="30" y="0"/>
                        </a:lnTo>
                        <a:lnTo>
                          <a:pt x="30" y="0"/>
                        </a:lnTo>
                        <a:lnTo>
                          <a:pt x="30" y="0"/>
                        </a:lnTo>
                        <a:lnTo>
                          <a:pt x="30" y="0"/>
                        </a:lnTo>
                        <a:lnTo>
                          <a:pt x="30" y="0"/>
                        </a:lnTo>
                        <a:lnTo>
                          <a:pt x="30" y="0"/>
                        </a:lnTo>
                        <a:lnTo>
                          <a:pt x="30" y="0"/>
                        </a:lnTo>
                        <a:lnTo>
                          <a:pt x="30" y="0"/>
                        </a:lnTo>
                        <a:lnTo>
                          <a:pt x="30" y="0"/>
                        </a:lnTo>
                        <a:lnTo>
                          <a:pt x="30" y="0"/>
                        </a:lnTo>
                        <a:lnTo>
                          <a:pt x="30" y="0"/>
                        </a:lnTo>
                        <a:lnTo>
                          <a:pt x="30" y="0"/>
                        </a:lnTo>
                        <a:lnTo>
                          <a:pt x="30" y="0"/>
                        </a:lnTo>
                        <a:lnTo>
                          <a:pt x="30" y="0"/>
                        </a:lnTo>
                        <a:lnTo>
                          <a:pt x="30" y="0"/>
                        </a:lnTo>
                        <a:lnTo>
                          <a:pt x="30" y="0"/>
                        </a:lnTo>
                        <a:lnTo>
                          <a:pt x="30" y="0"/>
                        </a:lnTo>
                        <a:lnTo>
                          <a:pt x="30" y="0"/>
                        </a:lnTo>
                        <a:lnTo>
                          <a:pt x="30" y="0"/>
                        </a:lnTo>
                        <a:lnTo>
                          <a:pt x="29" y="0"/>
                        </a:lnTo>
                        <a:lnTo>
                          <a:pt x="29" y="0"/>
                        </a:lnTo>
                        <a:lnTo>
                          <a:pt x="29" y="0"/>
                        </a:lnTo>
                        <a:lnTo>
                          <a:pt x="29" y="0"/>
                        </a:lnTo>
                        <a:lnTo>
                          <a:pt x="29" y="0"/>
                        </a:lnTo>
                        <a:lnTo>
                          <a:pt x="29" y="0"/>
                        </a:lnTo>
                        <a:lnTo>
                          <a:pt x="29" y="0"/>
                        </a:lnTo>
                        <a:lnTo>
                          <a:pt x="29" y="0"/>
                        </a:lnTo>
                        <a:lnTo>
                          <a:pt x="29" y="0"/>
                        </a:lnTo>
                        <a:lnTo>
                          <a:pt x="29" y="0"/>
                        </a:lnTo>
                        <a:lnTo>
                          <a:pt x="29" y="0"/>
                        </a:lnTo>
                        <a:lnTo>
                          <a:pt x="29" y="0"/>
                        </a:lnTo>
                        <a:lnTo>
                          <a:pt x="26" y="0"/>
                        </a:lnTo>
                        <a:lnTo>
                          <a:pt x="24" y="0"/>
                        </a:lnTo>
                        <a:lnTo>
                          <a:pt x="23" y="0"/>
                        </a:lnTo>
                        <a:lnTo>
                          <a:pt x="22" y="1"/>
                        </a:lnTo>
                        <a:lnTo>
                          <a:pt x="20" y="1"/>
                        </a:lnTo>
                        <a:lnTo>
                          <a:pt x="19" y="1"/>
                        </a:lnTo>
                        <a:lnTo>
                          <a:pt x="18" y="2"/>
                        </a:lnTo>
                        <a:lnTo>
                          <a:pt x="16" y="2"/>
                        </a:lnTo>
                        <a:lnTo>
                          <a:pt x="15" y="3"/>
                        </a:lnTo>
                        <a:lnTo>
                          <a:pt x="14" y="4"/>
                        </a:lnTo>
                        <a:lnTo>
                          <a:pt x="13" y="5"/>
                        </a:lnTo>
                        <a:lnTo>
                          <a:pt x="12" y="5"/>
                        </a:lnTo>
                        <a:lnTo>
                          <a:pt x="11" y="6"/>
                        </a:lnTo>
                        <a:lnTo>
                          <a:pt x="10" y="7"/>
                        </a:lnTo>
                        <a:lnTo>
                          <a:pt x="9" y="8"/>
                        </a:lnTo>
                        <a:lnTo>
                          <a:pt x="8" y="9"/>
                        </a:lnTo>
                        <a:lnTo>
                          <a:pt x="7" y="10"/>
                        </a:lnTo>
                        <a:lnTo>
                          <a:pt x="6" y="11"/>
                        </a:lnTo>
                        <a:lnTo>
                          <a:pt x="5" y="12"/>
                        </a:lnTo>
                        <a:lnTo>
                          <a:pt x="4" y="13"/>
                        </a:lnTo>
                        <a:lnTo>
                          <a:pt x="4" y="15"/>
                        </a:lnTo>
                        <a:lnTo>
                          <a:pt x="3" y="16"/>
                        </a:lnTo>
                        <a:lnTo>
                          <a:pt x="2" y="17"/>
                        </a:lnTo>
                        <a:lnTo>
                          <a:pt x="2" y="18"/>
                        </a:lnTo>
                        <a:lnTo>
                          <a:pt x="2" y="19"/>
                        </a:lnTo>
                        <a:lnTo>
                          <a:pt x="1" y="21"/>
                        </a:lnTo>
                        <a:lnTo>
                          <a:pt x="1" y="22"/>
                        </a:lnTo>
                        <a:lnTo>
                          <a:pt x="0" y="24"/>
                        </a:lnTo>
                        <a:lnTo>
                          <a:pt x="0" y="25"/>
                        </a:lnTo>
                        <a:lnTo>
                          <a:pt x="0" y="27"/>
                        </a:lnTo>
                        <a:lnTo>
                          <a:pt x="0" y="28"/>
                        </a:lnTo>
                        <a:lnTo>
                          <a:pt x="0" y="30"/>
                        </a:lnTo>
                        <a:lnTo>
                          <a:pt x="0" y="31"/>
                        </a:lnTo>
                        <a:lnTo>
                          <a:pt x="0" y="31"/>
                        </a:lnTo>
                        <a:lnTo>
                          <a:pt x="0" y="32"/>
                        </a:lnTo>
                        <a:lnTo>
                          <a:pt x="1" y="33"/>
                        </a:lnTo>
                        <a:lnTo>
                          <a:pt x="1" y="34"/>
                        </a:lnTo>
                        <a:lnTo>
                          <a:pt x="1" y="35"/>
                        </a:lnTo>
                        <a:lnTo>
                          <a:pt x="1" y="36"/>
                        </a:lnTo>
                        <a:lnTo>
                          <a:pt x="2" y="37"/>
                        </a:lnTo>
                        <a:lnTo>
                          <a:pt x="2" y="37"/>
                        </a:lnTo>
                        <a:lnTo>
                          <a:pt x="2" y="38"/>
                        </a:lnTo>
                        <a:lnTo>
                          <a:pt x="2" y="39"/>
                        </a:lnTo>
                        <a:lnTo>
                          <a:pt x="3" y="40"/>
                        </a:lnTo>
                        <a:lnTo>
                          <a:pt x="3" y="41"/>
                        </a:lnTo>
                        <a:lnTo>
                          <a:pt x="4" y="41"/>
                        </a:lnTo>
                        <a:lnTo>
                          <a:pt x="4" y="42"/>
                        </a:lnTo>
                        <a:lnTo>
                          <a:pt x="4" y="43"/>
                        </a:lnTo>
                        <a:lnTo>
                          <a:pt x="5" y="43"/>
                        </a:lnTo>
                        <a:lnTo>
                          <a:pt x="5" y="44"/>
                        </a:lnTo>
                        <a:lnTo>
                          <a:pt x="6" y="45"/>
                        </a:lnTo>
                        <a:lnTo>
                          <a:pt x="6" y="46"/>
                        </a:lnTo>
                        <a:lnTo>
                          <a:pt x="7" y="46"/>
                        </a:lnTo>
                        <a:lnTo>
                          <a:pt x="8" y="47"/>
                        </a:lnTo>
                        <a:lnTo>
                          <a:pt x="8" y="47"/>
                        </a:lnTo>
                        <a:lnTo>
                          <a:pt x="9" y="48"/>
                        </a:lnTo>
                        <a:lnTo>
                          <a:pt x="9" y="49"/>
                        </a:lnTo>
                        <a:lnTo>
                          <a:pt x="10" y="49"/>
                        </a:lnTo>
                        <a:lnTo>
                          <a:pt x="10" y="50"/>
                        </a:lnTo>
                        <a:lnTo>
                          <a:pt x="11" y="50"/>
                        </a:lnTo>
                        <a:lnTo>
                          <a:pt x="12" y="51"/>
                        </a:lnTo>
                        <a:lnTo>
                          <a:pt x="13" y="51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06" name="Freeform 312"/>
                  <p:cNvSpPr>
                    <a:spLocks/>
                  </p:cNvSpPr>
                  <p:nvPr/>
                </p:nvSpPr>
                <p:spPr bwMode="auto">
                  <a:xfrm>
                    <a:off x="1117" y="2072"/>
                    <a:ext cx="81" cy="12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2" y="3"/>
                      </a:cxn>
                      <a:cxn ang="0">
                        <a:pos x="3" y="3"/>
                      </a:cxn>
                      <a:cxn ang="0">
                        <a:pos x="4" y="4"/>
                      </a:cxn>
                      <a:cxn ang="0">
                        <a:pos x="5" y="4"/>
                      </a:cxn>
                      <a:cxn ang="0">
                        <a:pos x="6" y="5"/>
                      </a:cxn>
                      <a:cxn ang="0">
                        <a:pos x="7" y="5"/>
                      </a:cxn>
                      <a:cxn ang="0">
                        <a:pos x="9" y="6"/>
                      </a:cxn>
                      <a:cxn ang="0">
                        <a:pos x="10" y="6"/>
                      </a:cxn>
                      <a:cxn ang="0">
                        <a:pos x="11" y="6"/>
                      </a:cxn>
                      <a:cxn ang="0">
                        <a:pos x="12" y="7"/>
                      </a:cxn>
                      <a:cxn ang="0">
                        <a:pos x="13" y="7"/>
                      </a:cxn>
                      <a:cxn ang="0">
                        <a:pos x="14" y="8"/>
                      </a:cxn>
                      <a:cxn ang="0">
                        <a:pos x="15" y="8"/>
                      </a:cxn>
                      <a:cxn ang="0">
                        <a:pos x="17" y="8"/>
                      </a:cxn>
                      <a:cxn ang="0">
                        <a:pos x="18" y="8"/>
                      </a:cxn>
                      <a:cxn ang="0">
                        <a:pos x="19" y="9"/>
                      </a:cxn>
                      <a:cxn ang="0">
                        <a:pos x="20" y="9"/>
                      </a:cxn>
                      <a:cxn ang="0">
                        <a:pos x="21" y="9"/>
                      </a:cxn>
                      <a:cxn ang="0">
                        <a:pos x="23" y="9"/>
                      </a:cxn>
                      <a:cxn ang="0">
                        <a:pos x="24" y="10"/>
                      </a:cxn>
                      <a:cxn ang="0">
                        <a:pos x="25" y="10"/>
                      </a:cxn>
                      <a:cxn ang="0">
                        <a:pos x="27" y="10"/>
                      </a:cxn>
                      <a:cxn ang="0">
                        <a:pos x="28" y="10"/>
                      </a:cxn>
                      <a:cxn ang="0">
                        <a:pos x="29" y="10"/>
                      </a:cxn>
                      <a:cxn ang="0">
                        <a:pos x="30" y="10"/>
                      </a:cxn>
                      <a:cxn ang="0">
                        <a:pos x="31" y="10"/>
                      </a:cxn>
                      <a:cxn ang="0">
                        <a:pos x="33" y="10"/>
                      </a:cxn>
                      <a:cxn ang="0">
                        <a:pos x="34" y="10"/>
                      </a:cxn>
                      <a:cxn ang="0">
                        <a:pos x="35" y="10"/>
                      </a:cxn>
                      <a:cxn ang="0">
                        <a:pos x="37" y="10"/>
                      </a:cxn>
                      <a:cxn ang="0">
                        <a:pos x="38" y="11"/>
                      </a:cxn>
                      <a:cxn ang="0">
                        <a:pos x="41" y="10"/>
                      </a:cxn>
                      <a:cxn ang="0">
                        <a:pos x="42" y="10"/>
                      </a:cxn>
                      <a:cxn ang="0">
                        <a:pos x="44" y="10"/>
                      </a:cxn>
                      <a:cxn ang="0">
                        <a:pos x="45" y="10"/>
                      </a:cxn>
                      <a:cxn ang="0">
                        <a:pos x="46" y="10"/>
                      </a:cxn>
                      <a:cxn ang="0">
                        <a:pos x="48" y="10"/>
                      </a:cxn>
                      <a:cxn ang="0">
                        <a:pos x="49" y="10"/>
                      </a:cxn>
                      <a:cxn ang="0">
                        <a:pos x="51" y="10"/>
                      </a:cxn>
                      <a:cxn ang="0">
                        <a:pos x="52" y="10"/>
                      </a:cxn>
                      <a:cxn ang="0">
                        <a:pos x="53" y="9"/>
                      </a:cxn>
                      <a:cxn ang="0">
                        <a:pos x="55" y="9"/>
                      </a:cxn>
                      <a:cxn ang="0">
                        <a:pos x="56" y="9"/>
                      </a:cxn>
                      <a:cxn ang="0">
                        <a:pos x="57" y="8"/>
                      </a:cxn>
                      <a:cxn ang="0">
                        <a:pos x="59" y="8"/>
                      </a:cxn>
                      <a:cxn ang="0">
                        <a:pos x="60" y="8"/>
                      </a:cxn>
                      <a:cxn ang="0">
                        <a:pos x="61" y="8"/>
                      </a:cxn>
                      <a:cxn ang="0">
                        <a:pos x="63" y="7"/>
                      </a:cxn>
                      <a:cxn ang="0">
                        <a:pos x="64" y="7"/>
                      </a:cxn>
                      <a:cxn ang="0">
                        <a:pos x="65" y="6"/>
                      </a:cxn>
                      <a:cxn ang="0">
                        <a:pos x="66" y="6"/>
                      </a:cxn>
                      <a:cxn ang="0">
                        <a:pos x="67" y="6"/>
                      </a:cxn>
                      <a:cxn ang="0">
                        <a:pos x="69" y="5"/>
                      </a:cxn>
                      <a:cxn ang="0">
                        <a:pos x="70" y="5"/>
                      </a:cxn>
                      <a:cxn ang="0">
                        <a:pos x="71" y="4"/>
                      </a:cxn>
                      <a:cxn ang="0">
                        <a:pos x="73" y="4"/>
                      </a:cxn>
                      <a:cxn ang="0">
                        <a:pos x="74" y="3"/>
                      </a:cxn>
                      <a:cxn ang="0">
                        <a:pos x="75" y="2"/>
                      </a:cxn>
                      <a:cxn ang="0">
                        <a:pos x="76" y="2"/>
                      </a:cxn>
                      <a:cxn ang="0">
                        <a:pos x="77" y="2"/>
                      </a:cxn>
                      <a:cxn ang="0">
                        <a:pos x="79" y="1"/>
                      </a:cxn>
                      <a:cxn ang="0">
                        <a:pos x="80" y="0"/>
                      </a:cxn>
                    </a:cxnLst>
                    <a:rect l="0" t="0" r="r" b="b"/>
                    <a:pathLst>
                      <a:path w="81" h="12">
                        <a:moveTo>
                          <a:pt x="0" y="2"/>
                        </a:moveTo>
                        <a:lnTo>
                          <a:pt x="2" y="3"/>
                        </a:lnTo>
                        <a:lnTo>
                          <a:pt x="3" y="3"/>
                        </a:lnTo>
                        <a:lnTo>
                          <a:pt x="4" y="4"/>
                        </a:lnTo>
                        <a:lnTo>
                          <a:pt x="5" y="4"/>
                        </a:lnTo>
                        <a:lnTo>
                          <a:pt x="6" y="5"/>
                        </a:lnTo>
                        <a:lnTo>
                          <a:pt x="7" y="5"/>
                        </a:lnTo>
                        <a:lnTo>
                          <a:pt x="9" y="6"/>
                        </a:lnTo>
                        <a:lnTo>
                          <a:pt x="10" y="6"/>
                        </a:lnTo>
                        <a:lnTo>
                          <a:pt x="11" y="6"/>
                        </a:lnTo>
                        <a:lnTo>
                          <a:pt x="12" y="7"/>
                        </a:lnTo>
                        <a:lnTo>
                          <a:pt x="13" y="7"/>
                        </a:lnTo>
                        <a:lnTo>
                          <a:pt x="14" y="8"/>
                        </a:lnTo>
                        <a:lnTo>
                          <a:pt x="15" y="8"/>
                        </a:lnTo>
                        <a:lnTo>
                          <a:pt x="17" y="8"/>
                        </a:lnTo>
                        <a:lnTo>
                          <a:pt x="18" y="8"/>
                        </a:lnTo>
                        <a:lnTo>
                          <a:pt x="19" y="9"/>
                        </a:lnTo>
                        <a:lnTo>
                          <a:pt x="20" y="9"/>
                        </a:lnTo>
                        <a:lnTo>
                          <a:pt x="21" y="9"/>
                        </a:lnTo>
                        <a:lnTo>
                          <a:pt x="23" y="9"/>
                        </a:lnTo>
                        <a:lnTo>
                          <a:pt x="24" y="10"/>
                        </a:lnTo>
                        <a:lnTo>
                          <a:pt x="25" y="10"/>
                        </a:lnTo>
                        <a:lnTo>
                          <a:pt x="27" y="10"/>
                        </a:lnTo>
                        <a:lnTo>
                          <a:pt x="28" y="10"/>
                        </a:lnTo>
                        <a:lnTo>
                          <a:pt x="29" y="10"/>
                        </a:lnTo>
                        <a:lnTo>
                          <a:pt x="30" y="10"/>
                        </a:lnTo>
                        <a:lnTo>
                          <a:pt x="31" y="10"/>
                        </a:lnTo>
                        <a:lnTo>
                          <a:pt x="33" y="10"/>
                        </a:lnTo>
                        <a:lnTo>
                          <a:pt x="34" y="10"/>
                        </a:lnTo>
                        <a:lnTo>
                          <a:pt x="35" y="10"/>
                        </a:lnTo>
                        <a:lnTo>
                          <a:pt x="37" y="10"/>
                        </a:lnTo>
                        <a:lnTo>
                          <a:pt x="38" y="11"/>
                        </a:lnTo>
                        <a:lnTo>
                          <a:pt x="41" y="10"/>
                        </a:lnTo>
                        <a:lnTo>
                          <a:pt x="42" y="10"/>
                        </a:lnTo>
                        <a:lnTo>
                          <a:pt x="44" y="10"/>
                        </a:lnTo>
                        <a:lnTo>
                          <a:pt x="45" y="10"/>
                        </a:lnTo>
                        <a:lnTo>
                          <a:pt x="46" y="10"/>
                        </a:lnTo>
                        <a:lnTo>
                          <a:pt x="48" y="10"/>
                        </a:lnTo>
                        <a:lnTo>
                          <a:pt x="49" y="10"/>
                        </a:lnTo>
                        <a:lnTo>
                          <a:pt x="51" y="10"/>
                        </a:lnTo>
                        <a:lnTo>
                          <a:pt x="52" y="10"/>
                        </a:lnTo>
                        <a:lnTo>
                          <a:pt x="53" y="9"/>
                        </a:lnTo>
                        <a:lnTo>
                          <a:pt x="55" y="9"/>
                        </a:lnTo>
                        <a:lnTo>
                          <a:pt x="56" y="9"/>
                        </a:lnTo>
                        <a:lnTo>
                          <a:pt x="57" y="8"/>
                        </a:lnTo>
                        <a:lnTo>
                          <a:pt x="59" y="8"/>
                        </a:lnTo>
                        <a:lnTo>
                          <a:pt x="60" y="8"/>
                        </a:lnTo>
                        <a:lnTo>
                          <a:pt x="61" y="8"/>
                        </a:lnTo>
                        <a:lnTo>
                          <a:pt x="63" y="7"/>
                        </a:lnTo>
                        <a:lnTo>
                          <a:pt x="64" y="7"/>
                        </a:lnTo>
                        <a:lnTo>
                          <a:pt x="65" y="6"/>
                        </a:lnTo>
                        <a:lnTo>
                          <a:pt x="66" y="6"/>
                        </a:lnTo>
                        <a:lnTo>
                          <a:pt x="67" y="6"/>
                        </a:lnTo>
                        <a:lnTo>
                          <a:pt x="69" y="5"/>
                        </a:lnTo>
                        <a:lnTo>
                          <a:pt x="70" y="5"/>
                        </a:lnTo>
                        <a:lnTo>
                          <a:pt x="71" y="4"/>
                        </a:lnTo>
                        <a:lnTo>
                          <a:pt x="73" y="4"/>
                        </a:lnTo>
                        <a:lnTo>
                          <a:pt x="74" y="3"/>
                        </a:lnTo>
                        <a:lnTo>
                          <a:pt x="75" y="2"/>
                        </a:lnTo>
                        <a:lnTo>
                          <a:pt x="76" y="2"/>
                        </a:lnTo>
                        <a:lnTo>
                          <a:pt x="77" y="2"/>
                        </a:lnTo>
                        <a:lnTo>
                          <a:pt x="79" y="1"/>
                        </a:lnTo>
                        <a:lnTo>
                          <a:pt x="80" y="0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07" name="Freeform 313"/>
                  <p:cNvSpPr>
                    <a:spLocks/>
                  </p:cNvSpPr>
                  <p:nvPr/>
                </p:nvSpPr>
                <p:spPr bwMode="auto">
                  <a:xfrm>
                    <a:off x="1197" y="2056"/>
                    <a:ext cx="19" cy="17"/>
                  </a:xfrm>
                  <a:custGeom>
                    <a:avLst/>
                    <a:gdLst/>
                    <a:ahLst/>
                    <a:cxnLst>
                      <a:cxn ang="0">
                        <a:pos x="0" y="16"/>
                      </a:cxn>
                      <a:cxn ang="0">
                        <a:pos x="1" y="15"/>
                      </a:cxn>
                      <a:cxn ang="0">
                        <a:pos x="2" y="14"/>
                      </a:cxn>
                      <a:cxn ang="0">
                        <a:pos x="2" y="14"/>
                      </a:cxn>
                      <a:cxn ang="0">
                        <a:pos x="3" y="14"/>
                      </a:cxn>
                      <a:cxn ang="0">
                        <a:pos x="3" y="13"/>
                      </a:cxn>
                      <a:cxn ang="0">
                        <a:pos x="4" y="12"/>
                      </a:cxn>
                      <a:cxn ang="0">
                        <a:pos x="5" y="12"/>
                      </a:cxn>
                      <a:cxn ang="0">
                        <a:pos x="5" y="12"/>
                      </a:cxn>
                      <a:cxn ang="0">
                        <a:pos x="6" y="11"/>
                      </a:cxn>
                      <a:cxn ang="0">
                        <a:pos x="7" y="11"/>
                      </a:cxn>
                      <a:cxn ang="0">
                        <a:pos x="7" y="10"/>
                      </a:cxn>
                      <a:cxn ang="0">
                        <a:pos x="7" y="10"/>
                      </a:cxn>
                      <a:cxn ang="0">
                        <a:pos x="8" y="9"/>
                      </a:cxn>
                      <a:cxn ang="0">
                        <a:pos x="9" y="9"/>
                      </a:cxn>
                      <a:cxn ang="0">
                        <a:pos x="9" y="8"/>
                      </a:cxn>
                      <a:cxn ang="0">
                        <a:pos x="10" y="8"/>
                      </a:cxn>
                      <a:cxn ang="0">
                        <a:pos x="10" y="7"/>
                      </a:cxn>
                      <a:cxn ang="0">
                        <a:pos x="11" y="7"/>
                      </a:cxn>
                      <a:cxn ang="0">
                        <a:pos x="11" y="6"/>
                      </a:cxn>
                      <a:cxn ang="0">
                        <a:pos x="12" y="6"/>
                      </a:cxn>
                      <a:cxn ang="0">
                        <a:pos x="13" y="5"/>
                      </a:cxn>
                      <a:cxn ang="0">
                        <a:pos x="13" y="5"/>
                      </a:cxn>
                      <a:cxn ang="0">
                        <a:pos x="14" y="4"/>
                      </a:cxn>
                      <a:cxn ang="0">
                        <a:pos x="14" y="4"/>
                      </a:cxn>
                      <a:cxn ang="0">
                        <a:pos x="15" y="3"/>
                      </a:cxn>
                      <a:cxn ang="0">
                        <a:pos x="15" y="2"/>
                      </a:cxn>
                      <a:cxn ang="0">
                        <a:pos x="16" y="2"/>
                      </a:cxn>
                      <a:cxn ang="0">
                        <a:pos x="16" y="2"/>
                      </a:cxn>
                      <a:cxn ang="0">
                        <a:pos x="17" y="1"/>
                      </a:cxn>
                      <a:cxn ang="0">
                        <a:pos x="17" y="0"/>
                      </a:cxn>
                      <a:cxn ang="0">
                        <a:pos x="18" y="0"/>
                      </a:cxn>
                    </a:cxnLst>
                    <a:rect l="0" t="0" r="r" b="b"/>
                    <a:pathLst>
                      <a:path w="19" h="17">
                        <a:moveTo>
                          <a:pt x="0" y="16"/>
                        </a:moveTo>
                        <a:lnTo>
                          <a:pt x="1" y="15"/>
                        </a:lnTo>
                        <a:lnTo>
                          <a:pt x="2" y="14"/>
                        </a:lnTo>
                        <a:lnTo>
                          <a:pt x="2" y="14"/>
                        </a:lnTo>
                        <a:lnTo>
                          <a:pt x="3" y="14"/>
                        </a:lnTo>
                        <a:lnTo>
                          <a:pt x="3" y="13"/>
                        </a:lnTo>
                        <a:lnTo>
                          <a:pt x="4" y="12"/>
                        </a:lnTo>
                        <a:lnTo>
                          <a:pt x="5" y="12"/>
                        </a:lnTo>
                        <a:lnTo>
                          <a:pt x="5" y="12"/>
                        </a:lnTo>
                        <a:lnTo>
                          <a:pt x="6" y="11"/>
                        </a:lnTo>
                        <a:lnTo>
                          <a:pt x="7" y="11"/>
                        </a:lnTo>
                        <a:lnTo>
                          <a:pt x="7" y="10"/>
                        </a:lnTo>
                        <a:lnTo>
                          <a:pt x="7" y="10"/>
                        </a:lnTo>
                        <a:lnTo>
                          <a:pt x="8" y="9"/>
                        </a:lnTo>
                        <a:lnTo>
                          <a:pt x="9" y="9"/>
                        </a:lnTo>
                        <a:lnTo>
                          <a:pt x="9" y="8"/>
                        </a:lnTo>
                        <a:lnTo>
                          <a:pt x="10" y="8"/>
                        </a:lnTo>
                        <a:lnTo>
                          <a:pt x="10" y="7"/>
                        </a:lnTo>
                        <a:lnTo>
                          <a:pt x="11" y="7"/>
                        </a:lnTo>
                        <a:lnTo>
                          <a:pt x="11" y="6"/>
                        </a:lnTo>
                        <a:lnTo>
                          <a:pt x="12" y="6"/>
                        </a:lnTo>
                        <a:lnTo>
                          <a:pt x="13" y="5"/>
                        </a:lnTo>
                        <a:lnTo>
                          <a:pt x="13" y="5"/>
                        </a:lnTo>
                        <a:lnTo>
                          <a:pt x="14" y="4"/>
                        </a:lnTo>
                        <a:lnTo>
                          <a:pt x="14" y="4"/>
                        </a:lnTo>
                        <a:lnTo>
                          <a:pt x="15" y="3"/>
                        </a:lnTo>
                        <a:lnTo>
                          <a:pt x="15" y="2"/>
                        </a:lnTo>
                        <a:lnTo>
                          <a:pt x="16" y="2"/>
                        </a:lnTo>
                        <a:lnTo>
                          <a:pt x="16" y="2"/>
                        </a:lnTo>
                        <a:lnTo>
                          <a:pt x="17" y="1"/>
                        </a:lnTo>
                        <a:lnTo>
                          <a:pt x="17" y="0"/>
                        </a:lnTo>
                        <a:lnTo>
                          <a:pt x="18" y="0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08" name="Freeform 314"/>
                  <p:cNvSpPr>
                    <a:spLocks/>
                  </p:cNvSpPr>
                  <p:nvPr/>
                </p:nvSpPr>
                <p:spPr bwMode="auto">
                  <a:xfrm>
                    <a:off x="1215" y="2054"/>
                    <a:ext cx="35" cy="26"/>
                  </a:xfrm>
                  <a:custGeom>
                    <a:avLst/>
                    <a:gdLst/>
                    <a:ahLst/>
                    <a:cxnLst>
                      <a:cxn ang="0">
                        <a:pos x="1" y="2"/>
                      </a:cxn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3" y="1"/>
                      </a:cxn>
                      <a:cxn ang="0">
                        <a:pos x="3" y="0"/>
                      </a:cxn>
                      <a:cxn ang="0">
                        <a:pos x="4" y="0"/>
                      </a:cxn>
                      <a:cxn ang="0">
                        <a:pos x="5" y="0"/>
                      </a:cxn>
                      <a:cxn ang="0">
                        <a:pos x="5" y="0"/>
                      </a:cxn>
                      <a:cxn ang="0">
                        <a:pos x="6" y="0"/>
                      </a:cxn>
                      <a:cxn ang="0">
                        <a:pos x="7" y="0"/>
                      </a:cxn>
                      <a:cxn ang="0">
                        <a:pos x="7" y="0"/>
                      </a:cxn>
                      <a:cxn ang="0">
                        <a:pos x="8" y="0"/>
                      </a:cxn>
                      <a:cxn ang="0">
                        <a:pos x="9" y="0"/>
                      </a:cxn>
                      <a:cxn ang="0">
                        <a:pos x="9" y="0"/>
                      </a:cxn>
                      <a:cxn ang="0">
                        <a:pos x="10" y="0"/>
                      </a:cxn>
                      <a:cxn ang="0">
                        <a:pos x="11" y="0"/>
                      </a:cxn>
                      <a:cxn ang="0">
                        <a:pos x="14" y="0"/>
                      </a:cxn>
                      <a:cxn ang="0">
                        <a:pos x="17" y="0"/>
                      </a:cxn>
                      <a:cxn ang="0">
                        <a:pos x="19" y="1"/>
                      </a:cxn>
                      <a:cxn ang="0">
                        <a:pos x="21" y="2"/>
                      </a:cxn>
                      <a:cxn ang="0">
                        <a:pos x="23" y="3"/>
                      </a:cxn>
                      <a:cxn ang="0">
                        <a:pos x="25" y="4"/>
                      </a:cxn>
                      <a:cxn ang="0">
                        <a:pos x="26" y="6"/>
                      </a:cxn>
                      <a:cxn ang="0">
                        <a:pos x="28" y="7"/>
                      </a:cxn>
                      <a:cxn ang="0">
                        <a:pos x="29" y="9"/>
                      </a:cxn>
                      <a:cxn ang="0">
                        <a:pos x="31" y="10"/>
                      </a:cxn>
                      <a:cxn ang="0">
                        <a:pos x="32" y="12"/>
                      </a:cxn>
                      <a:cxn ang="0">
                        <a:pos x="33" y="15"/>
                      </a:cxn>
                      <a:cxn ang="0">
                        <a:pos x="33" y="17"/>
                      </a:cxn>
                      <a:cxn ang="0">
                        <a:pos x="34" y="19"/>
                      </a:cxn>
                      <a:cxn ang="0">
                        <a:pos x="34" y="22"/>
                      </a:cxn>
                      <a:cxn ang="0">
                        <a:pos x="34" y="23"/>
                      </a:cxn>
                      <a:cxn ang="0">
                        <a:pos x="34" y="23"/>
                      </a:cxn>
                      <a:cxn ang="0">
                        <a:pos x="34" y="23"/>
                      </a:cxn>
                      <a:cxn ang="0">
                        <a:pos x="34" y="23"/>
                      </a:cxn>
                      <a:cxn ang="0">
                        <a:pos x="34" y="23"/>
                      </a:cxn>
                      <a:cxn ang="0">
                        <a:pos x="34" y="23"/>
                      </a:cxn>
                      <a:cxn ang="0">
                        <a:pos x="34" y="24"/>
                      </a:cxn>
                      <a:cxn ang="0">
                        <a:pos x="34" y="24"/>
                      </a:cxn>
                      <a:cxn ang="0">
                        <a:pos x="34" y="24"/>
                      </a:cxn>
                      <a:cxn ang="0">
                        <a:pos x="34" y="24"/>
                      </a:cxn>
                      <a:cxn ang="0">
                        <a:pos x="34" y="24"/>
                      </a:cxn>
                      <a:cxn ang="0">
                        <a:pos x="34" y="24"/>
                      </a:cxn>
                      <a:cxn ang="0">
                        <a:pos x="34" y="24"/>
                      </a:cxn>
                      <a:cxn ang="0">
                        <a:pos x="34" y="24"/>
                      </a:cxn>
                      <a:cxn ang="0">
                        <a:pos x="34" y="24"/>
                      </a:cxn>
                      <a:cxn ang="0">
                        <a:pos x="34" y="25"/>
                      </a:cxn>
                    </a:cxnLst>
                    <a:rect l="0" t="0" r="r" b="b"/>
                    <a:pathLst>
                      <a:path w="35" h="26">
                        <a:moveTo>
                          <a:pt x="0" y="2"/>
                        </a:moveTo>
                        <a:lnTo>
                          <a:pt x="1" y="2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  <a:lnTo>
                          <a:pt x="5" y="0"/>
                        </a:lnTo>
                        <a:lnTo>
                          <a:pt x="5" y="0"/>
                        </a:lnTo>
                        <a:lnTo>
                          <a:pt x="5" y="0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lnTo>
                          <a:pt x="7" y="0"/>
                        </a:lnTo>
                        <a:lnTo>
                          <a:pt x="7" y="0"/>
                        </a:lnTo>
                        <a:lnTo>
                          <a:pt x="7" y="0"/>
                        </a:lnTo>
                        <a:lnTo>
                          <a:pt x="7" y="0"/>
                        </a:lnTo>
                        <a:lnTo>
                          <a:pt x="8" y="0"/>
                        </a:lnTo>
                        <a:lnTo>
                          <a:pt x="8" y="0"/>
                        </a:lnTo>
                        <a:lnTo>
                          <a:pt x="9" y="0"/>
                        </a:lnTo>
                        <a:lnTo>
                          <a:pt x="9" y="0"/>
                        </a:lnTo>
                        <a:lnTo>
                          <a:pt x="9" y="0"/>
                        </a:lnTo>
                        <a:lnTo>
                          <a:pt x="10" y="0"/>
                        </a:lnTo>
                        <a:lnTo>
                          <a:pt x="10" y="0"/>
                        </a:lnTo>
                        <a:lnTo>
                          <a:pt x="11" y="0"/>
                        </a:lnTo>
                        <a:lnTo>
                          <a:pt x="11" y="0"/>
                        </a:lnTo>
                        <a:lnTo>
                          <a:pt x="13" y="0"/>
                        </a:lnTo>
                        <a:lnTo>
                          <a:pt x="14" y="0"/>
                        </a:lnTo>
                        <a:lnTo>
                          <a:pt x="15" y="0"/>
                        </a:lnTo>
                        <a:lnTo>
                          <a:pt x="17" y="0"/>
                        </a:lnTo>
                        <a:lnTo>
                          <a:pt x="18" y="0"/>
                        </a:lnTo>
                        <a:lnTo>
                          <a:pt x="19" y="1"/>
                        </a:lnTo>
                        <a:lnTo>
                          <a:pt x="20" y="1"/>
                        </a:lnTo>
                        <a:lnTo>
                          <a:pt x="21" y="2"/>
                        </a:lnTo>
                        <a:lnTo>
                          <a:pt x="22" y="2"/>
                        </a:lnTo>
                        <a:lnTo>
                          <a:pt x="23" y="3"/>
                        </a:lnTo>
                        <a:lnTo>
                          <a:pt x="24" y="3"/>
                        </a:lnTo>
                        <a:lnTo>
                          <a:pt x="25" y="4"/>
                        </a:lnTo>
                        <a:lnTo>
                          <a:pt x="25" y="5"/>
                        </a:lnTo>
                        <a:lnTo>
                          <a:pt x="26" y="6"/>
                        </a:lnTo>
                        <a:lnTo>
                          <a:pt x="27" y="6"/>
                        </a:lnTo>
                        <a:lnTo>
                          <a:pt x="28" y="7"/>
                        </a:lnTo>
                        <a:lnTo>
                          <a:pt x="29" y="8"/>
                        </a:lnTo>
                        <a:lnTo>
                          <a:pt x="29" y="9"/>
                        </a:lnTo>
                        <a:lnTo>
                          <a:pt x="30" y="10"/>
                        </a:lnTo>
                        <a:lnTo>
                          <a:pt x="31" y="10"/>
                        </a:lnTo>
                        <a:lnTo>
                          <a:pt x="31" y="12"/>
                        </a:lnTo>
                        <a:lnTo>
                          <a:pt x="32" y="12"/>
                        </a:lnTo>
                        <a:lnTo>
                          <a:pt x="32" y="14"/>
                        </a:lnTo>
                        <a:lnTo>
                          <a:pt x="33" y="15"/>
                        </a:lnTo>
                        <a:lnTo>
                          <a:pt x="33" y="16"/>
                        </a:lnTo>
                        <a:lnTo>
                          <a:pt x="33" y="17"/>
                        </a:lnTo>
                        <a:lnTo>
                          <a:pt x="33" y="18"/>
                        </a:lnTo>
                        <a:lnTo>
                          <a:pt x="34" y="19"/>
                        </a:lnTo>
                        <a:lnTo>
                          <a:pt x="34" y="20"/>
                        </a:lnTo>
                        <a:lnTo>
                          <a:pt x="34" y="22"/>
                        </a:lnTo>
                        <a:lnTo>
                          <a:pt x="34" y="23"/>
                        </a:lnTo>
                        <a:lnTo>
                          <a:pt x="34" y="23"/>
                        </a:lnTo>
                        <a:lnTo>
                          <a:pt x="34" y="23"/>
                        </a:lnTo>
                        <a:lnTo>
                          <a:pt x="34" y="23"/>
                        </a:lnTo>
                        <a:lnTo>
                          <a:pt x="34" y="23"/>
                        </a:lnTo>
                        <a:lnTo>
                          <a:pt x="34" y="23"/>
                        </a:lnTo>
                        <a:lnTo>
                          <a:pt x="34" y="23"/>
                        </a:lnTo>
                        <a:lnTo>
                          <a:pt x="34" y="23"/>
                        </a:lnTo>
                        <a:lnTo>
                          <a:pt x="34" y="23"/>
                        </a:lnTo>
                        <a:lnTo>
                          <a:pt x="34" y="23"/>
                        </a:lnTo>
                        <a:lnTo>
                          <a:pt x="34" y="23"/>
                        </a:lnTo>
                        <a:lnTo>
                          <a:pt x="34" y="23"/>
                        </a:lnTo>
                        <a:lnTo>
                          <a:pt x="34" y="23"/>
                        </a:lnTo>
                        <a:lnTo>
                          <a:pt x="34" y="24"/>
                        </a:lnTo>
                        <a:lnTo>
                          <a:pt x="34" y="24"/>
                        </a:lnTo>
                        <a:lnTo>
                          <a:pt x="34" y="24"/>
                        </a:lnTo>
                        <a:lnTo>
                          <a:pt x="34" y="24"/>
                        </a:lnTo>
                        <a:lnTo>
                          <a:pt x="34" y="24"/>
                        </a:lnTo>
                        <a:lnTo>
                          <a:pt x="34" y="24"/>
                        </a:lnTo>
                        <a:lnTo>
                          <a:pt x="34" y="24"/>
                        </a:lnTo>
                        <a:lnTo>
                          <a:pt x="34" y="24"/>
                        </a:lnTo>
                        <a:lnTo>
                          <a:pt x="34" y="24"/>
                        </a:lnTo>
                        <a:lnTo>
                          <a:pt x="34" y="24"/>
                        </a:lnTo>
                        <a:lnTo>
                          <a:pt x="34" y="24"/>
                        </a:lnTo>
                        <a:lnTo>
                          <a:pt x="34" y="24"/>
                        </a:lnTo>
                        <a:lnTo>
                          <a:pt x="34" y="24"/>
                        </a:lnTo>
                        <a:lnTo>
                          <a:pt x="34" y="24"/>
                        </a:lnTo>
                        <a:lnTo>
                          <a:pt x="34" y="24"/>
                        </a:lnTo>
                        <a:lnTo>
                          <a:pt x="34" y="24"/>
                        </a:lnTo>
                        <a:lnTo>
                          <a:pt x="34" y="24"/>
                        </a:lnTo>
                        <a:lnTo>
                          <a:pt x="34" y="24"/>
                        </a:lnTo>
                        <a:lnTo>
                          <a:pt x="34" y="25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22" name="Group 315"/>
              <p:cNvGrpSpPr>
                <a:grpSpLocks/>
              </p:cNvGrpSpPr>
              <p:nvPr/>
            </p:nvGrpSpPr>
            <p:grpSpPr bwMode="auto">
              <a:xfrm>
                <a:off x="0" y="3111252"/>
                <a:ext cx="515938" cy="195263"/>
                <a:chOff x="1102" y="1920"/>
                <a:chExt cx="325" cy="164"/>
              </a:xfrm>
            </p:grpSpPr>
            <p:sp>
              <p:nvSpPr>
                <p:cNvPr id="23" name="Freeform 316"/>
                <p:cNvSpPr>
                  <a:spLocks/>
                </p:cNvSpPr>
                <p:nvPr/>
              </p:nvSpPr>
              <p:spPr bwMode="auto">
                <a:xfrm>
                  <a:off x="1102" y="2012"/>
                  <a:ext cx="81" cy="72"/>
                </a:xfrm>
                <a:custGeom>
                  <a:avLst/>
                  <a:gdLst/>
                  <a:ahLst/>
                  <a:cxnLst>
                    <a:cxn ang="0">
                      <a:pos x="67" y="0"/>
                    </a:cxn>
                    <a:cxn ang="0">
                      <a:pos x="49" y="7"/>
                    </a:cxn>
                    <a:cxn ang="0">
                      <a:pos x="26" y="10"/>
                    </a:cxn>
                    <a:cxn ang="0">
                      <a:pos x="13" y="18"/>
                    </a:cxn>
                    <a:cxn ang="0">
                      <a:pos x="5" y="31"/>
                    </a:cxn>
                    <a:cxn ang="0">
                      <a:pos x="22" y="66"/>
                    </a:cxn>
                    <a:cxn ang="0">
                      <a:pos x="46" y="67"/>
                    </a:cxn>
                    <a:cxn ang="0">
                      <a:pos x="14" y="52"/>
                    </a:cxn>
                    <a:cxn ang="0">
                      <a:pos x="67" y="18"/>
                    </a:cxn>
                    <a:cxn ang="0">
                      <a:pos x="67" y="0"/>
                    </a:cxn>
                  </a:cxnLst>
                  <a:rect l="0" t="0" r="r" b="b"/>
                  <a:pathLst>
                    <a:path w="81" h="72">
                      <a:moveTo>
                        <a:pt x="67" y="0"/>
                      </a:moveTo>
                      <a:cubicBezTo>
                        <a:pt x="59" y="5"/>
                        <a:pt x="58" y="6"/>
                        <a:pt x="49" y="7"/>
                      </a:cubicBezTo>
                      <a:cubicBezTo>
                        <a:pt x="37" y="12"/>
                        <a:pt x="52" y="6"/>
                        <a:pt x="26" y="10"/>
                      </a:cubicBezTo>
                      <a:cubicBezTo>
                        <a:pt x="21" y="11"/>
                        <a:pt x="17" y="16"/>
                        <a:pt x="13" y="18"/>
                      </a:cubicBezTo>
                      <a:cubicBezTo>
                        <a:pt x="10" y="22"/>
                        <a:pt x="8" y="27"/>
                        <a:pt x="5" y="31"/>
                      </a:cubicBezTo>
                      <a:cubicBezTo>
                        <a:pt x="0" y="57"/>
                        <a:pt x="0" y="59"/>
                        <a:pt x="22" y="66"/>
                      </a:cubicBezTo>
                      <a:cubicBezTo>
                        <a:pt x="29" y="72"/>
                        <a:pt x="37" y="69"/>
                        <a:pt x="46" y="67"/>
                      </a:cubicBezTo>
                      <a:cubicBezTo>
                        <a:pt x="43" y="58"/>
                        <a:pt x="22" y="57"/>
                        <a:pt x="14" y="52"/>
                      </a:cubicBezTo>
                      <a:cubicBezTo>
                        <a:pt x="8" y="14"/>
                        <a:pt x="40" y="23"/>
                        <a:pt x="67" y="18"/>
                      </a:cubicBezTo>
                      <a:cubicBezTo>
                        <a:pt x="71" y="11"/>
                        <a:pt x="81" y="2"/>
                        <a:pt x="67" y="0"/>
                      </a:cubicBezTo>
                      <a:close/>
                    </a:path>
                  </a:pathLst>
                </a:custGeom>
                <a:solidFill>
                  <a:srgbClr val="FF99CC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" name="Freeform 317"/>
                <p:cNvSpPr>
                  <a:spLocks/>
                </p:cNvSpPr>
                <p:nvPr/>
              </p:nvSpPr>
              <p:spPr bwMode="auto">
                <a:xfrm>
                  <a:off x="1155" y="1922"/>
                  <a:ext cx="258" cy="124"/>
                </a:xfrm>
                <a:custGeom>
                  <a:avLst/>
                  <a:gdLst/>
                  <a:ahLst/>
                  <a:cxnLst>
                    <a:cxn ang="0">
                      <a:pos x="258" y="51"/>
                    </a:cxn>
                    <a:cxn ang="0">
                      <a:pos x="240" y="36"/>
                    </a:cxn>
                    <a:cxn ang="0">
                      <a:pos x="222" y="24"/>
                    </a:cxn>
                    <a:cxn ang="0">
                      <a:pos x="207" y="33"/>
                    </a:cxn>
                    <a:cxn ang="0">
                      <a:pos x="183" y="33"/>
                    </a:cxn>
                    <a:cxn ang="0">
                      <a:pos x="161" y="40"/>
                    </a:cxn>
                    <a:cxn ang="0">
                      <a:pos x="123" y="21"/>
                    </a:cxn>
                    <a:cxn ang="0">
                      <a:pos x="99" y="15"/>
                    </a:cxn>
                    <a:cxn ang="0">
                      <a:pos x="36" y="21"/>
                    </a:cxn>
                    <a:cxn ang="0">
                      <a:pos x="20" y="34"/>
                    </a:cxn>
                    <a:cxn ang="0">
                      <a:pos x="11" y="46"/>
                    </a:cxn>
                    <a:cxn ang="0">
                      <a:pos x="12" y="79"/>
                    </a:cxn>
                    <a:cxn ang="0">
                      <a:pos x="24" y="105"/>
                    </a:cxn>
                    <a:cxn ang="0">
                      <a:pos x="68" y="114"/>
                    </a:cxn>
                    <a:cxn ang="0">
                      <a:pos x="56" y="103"/>
                    </a:cxn>
                    <a:cxn ang="0">
                      <a:pos x="116" y="103"/>
                    </a:cxn>
                    <a:cxn ang="0">
                      <a:pos x="149" y="99"/>
                    </a:cxn>
                    <a:cxn ang="0">
                      <a:pos x="168" y="109"/>
                    </a:cxn>
                    <a:cxn ang="0">
                      <a:pos x="179" y="112"/>
                    </a:cxn>
                    <a:cxn ang="0">
                      <a:pos x="174" y="96"/>
                    </a:cxn>
                    <a:cxn ang="0">
                      <a:pos x="198" y="66"/>
                    </a:cxn>
                    <a:cxn ang="0">
                      <a:pos x="236" y="63"/>
                    </a:cxn>
                    <a:cxn ang="0">
                      <a:pos x="258" y="51"/>
                    </a:cxn>
                  </a:cxnLst>
                  <a:rect l="0" t="0" r="r" b="b"/>
                  <a:pathLst>
                    <a:path w="258" h="124">
                      <a:moveTo>
                        <a:pt x="258" y="51"/>
                      </a:moveTo>
                      <a:cubicBezTo>
                        <a:pt x="245" y="48"/>
                        <a:pt x="250" y="42"/>
                        <a:pt x="240" y="36"/>
                      </a:cubicBezTo>
                      <a:cubicBezTo>
                        <a:pt x="238" y="27"/>
                        <a:pt x="230" y="25"/>
                        <a:pt x="222" y="24"/>
                      </a:cubicBezTo>
                      <a:cubicBezTo>
                        <a:pt x="211" y="26"/>
                        <a:pt x="215" y="27"/>
                        <a:pt x="207" y="33"/>
                      </a:cubicBezTo>
                      <a:cubicBezTo>
                        <a:pt x="199" y="30"/>
                        <a:pt x="192" y="34"/>
                        <a:pt x="183" y="33"/>
                      </a:cubicBezTo>
                      <a:cubicBezTo>
                        <a:pt x="177" y="38"/>
                        <a:pt x="169" y="39"/>
                        <a:pt x="161" y="40"/>
                      </a:cubicBezTo>
                      <a:cubicBezTo>
                        <a:pt x="146" y="38"/>
                        <a:pt x="137" y="24"/>
                        <a:pt x="123" y="21"/>
                      </a:cubicBezTo>
                      <a:cubicBezTo>
                        <a:pt x="116" y="17"/>
                        <a:pt x="107" y="16"/>
                        <a:pt x="99" y="15"/>
                      </a:cubicBezTo>
                      <a:cubicBezTo>
                        <a:pt x="79" y="0"/>
                        <a:pt x="54" y="10"/>
                        <a:pt x="36" y="21"/>
                      </a:cubicBezTo>
                      <a:cubicBezTo>
                        <a:pt x="32" y="27"/>
                        <a:pt x="26" y="30"/>
                        <a:pt x="20" y="34"/>
                      </a:cubicBezTo>
                      <a:cubicBezTo>
                        <a:pt x="17" y="39"/>
                        <a:pt x="16" y="42"/>
                        <a:pt x="11" y="46"/>
                      </a:cubicBezTo>
                      <a:cubicBezTo>
                        <a:pt x="5" y="56"/>
                        <a:pt x="0" y="70"/>
                        <a:pt x="12" y="79"/>
                      </a:cubicBezTo>
                      <a:cubicBezTo>
                        <a:pt x="18" y="94"/>
                        <a:pt x="11" y="95"/>
                        <a:pt x="24" y="105"/>
                      </a:cubicBezTo>
                      <a:cubicBezTo>
                        <a:pt x="29" y="124"/>
                        <a:pt x="51" y="114"/>
                        <a:pt x="68" y="114"/>
                      </a:cubicBezTo>
                      <a:cubicBezTo>
                        <a:pt x="76" y="101"/>
                        <a:pt x="59" y="116"/>
                        <a:pt x="56" y="103"/>
                      </a:cubicBezTo>
                      <a:cubicBezTo>
                        <a:pt x="73" y="90"/>
                        <a:pt x="96" y="100"/>
                        <a:pt x="116" y="103"/>
                      </a:cubicBezTo>
                      <a:cubicBezTo>
                        <a:pt x="127" y="102"/>
                        <a:pt x="138" y="101"/>
                        <a:pt x="149" y="99"/>
                      </a:cubicBezTo>
                      <a:cubicBezTo>
                        <a:pt x="161" y="93"/>
                        <a:pt x="159" y="103"/>
                        <a:pt x="168" y="109"/>
                      </a:cubicBezTo>
                      <a:cubicBezTo>
                        <a:pt x="170" y="112"/>
                        <a:pt x="173" y="121"/>
                        <a:pt x="179" y="112"/>
                      </a:cubicBezTo>
                      <a:cubicBezTo>
                        <a:pt x="180" y="110"/>
                        <a:pt x="175" y="98"/>
                        <a:pt x="174" y="96"/>
                      </a:cubicBezTo>
                      <a:cubicBezTo>
                        <a:pt x="177" y="62"/>
                        <a:pt x="171" y="70"/>
                        <a:pt x="198" y="66"/>
                      </a:cubicBezTo>
                      <a:cubicBezTo>
                        <a:pt x="212" y="67"/>
                        <a:pt x="223" y="65"/>
                        <a:pt x="236" y="63"/>
                      </a:cubicBezTo>
                      <a:cubicBezTo>
                        <a:pt x="240" y="62"/>
                        <a:pt x="258" y="48"/>
                        <a:pt x="258" y="5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25" name="Group 318"/>
                <p:cNvGrpSpPr>
                  <a:grpSpLocks/>
                </p:cNvGrpSpPr>
                <p:nvPr/>
              </p:nvGrpSpPr>
              <p:grpSpPr bwMode="auto">
                <a:xfrm>
                  <a:off x="1104" y="1920"/>
                  <a:ext cx="323" cy="164"/>
                  <a:chOff x="1104" y="1920"/>
                  <a:chExt cx="323" cy="164"/>
                </a:xfrm>
              </p:grpSpPr>
              <p:sp>
                <p:nvSpPr>
                  <p:cNvPr id="26" name="Freeform 319"/>
                  <p:cNvSpPr>
                    <a:spLocks/>
                  </p:cNvSpPr>
                  <p:nvPr/>
                </p:nvSpPr>
                <p:spPr bwMode="auto">
                  <a:xfrm>
                    <a:off x="1328" y="1920"/>
                    <a:ext cx="45" cy="39"/>
                  </a:xfrm>
                  <a:custGeom>
                    <a:avLst/>
                    <a:gdLst/>
                    <a:ahLst/>
                    <a:cxnLst>
                      <a:cxn ang="0">
                        <a:pos x="37" y="37"/>
                      </a:cxn>
                      <a:cxn ang="0">
                        <a:pos x="38" y="36"/>
                      </a:cxn>
                      <a:cxn ang="0">
                        <a:pos x="39" y="35"/>
                      </a:cxn>
                      <a:cxn ang="0">
                        <a:pos x="39" y="34"/>
                      </a:cxn>
                      <a:cxn ang="0">
                        <a:pos x="40" y="33"/>
                      </a:cxn>
                      <a:cxn ang="0">
                        <a:pos x="40" y="32"/>
                      </a:cxn>
                      <a:cxn ang="0">
                        <a:pos x="41" y="31"/>
                      </a:cxn>
                      <a:cxn ang="0">
                        <a:pos x="42" y="30"/>
                      </a:cxn>
                      <a:cxn ang="0">
                        <a:pos x="42" y="29"/>
                      </a:cxn>
                      <a:cxn ang="0">
                        <a:pos x="42" y="28"/>
                      </a:cxn>
                      <a:cxn ang="0">
                        <a:pos x="43" y="27"/>
                      </a:cxn>
                      <a:cxn ang="0">
                        <a:pos x="43" y="26"/>
                      </a:cxn>
                      <a:cxn ang="0">
                        <a:pos x="43" y="25"/>
                      </a:cxn>
                      <a:cxn ang="0">
                        <a:pos x="43" y="24"/>
                      </a:cxn>
                      <a:cxn ang="0">
                        <a:pos x="43" y="23"/>
                      </a:cxn>
                      <a:cxn ang="0">
                        <a:pos x="44" y="22"/>
                      </a:cxn>
                      <a:cxn ang="0">
                        <a:pos x="43" y="18"/>
                      </a:cxn>
                      <a:cxn ang="0">
                        <a:pos x="43" y="16"/>
                      </a:cxn>
                      <a:cxn ang="0">
                        <a:pos x="42" y="14"/>
                      </a:cxn>
                      <a:cxn ang="0">
                        <a:pos x="41" y="12"/>
                      </a:cxn>
                      <a:cxn ang="0">
                        <a:pos x="40" y="10"/>
                      </a:cxn>
                      <a:cxn ang="0">
                        <a:pos x="39" y="9"/>
                      </a:cxn>
                      <a:cxn ang="0">
                        <a:pos x="38" y="7"/>
                      </a:cxn>
                      <a:cxn ang="0">
                        <a:pos x="36" y="6"/>
                      </a:cxn>
                      <a:cxn ang="0">
                        <a:pos x="34" y="4"/>
                      </a:cxn>
                      <a:cxn ang="0">
                        <a:pos x="33" y="3"/>
                      </a:cxn>
                      <a:cxn ang="0">
                        <a:pos x="31" y="2"/>
                      </a:cxn>
                      <a:cxn ang="0">
                        <a:pos x="29" y="1"/>
                      </a:cxn>
                      <a:cxn ang="0">
                        <a:pos x="27" y="0"/>
                      </a:cxn>
                      <a:cxn ang="0">
                        <a:pos x="25" y="0"/>
                      </a:cxn>
                      <a:cxn ang="0">
                        <a:pos x="22" y="0"/>
                      </a:cxn>
                      <a:cxn ang="0">
                        <a:pos x="19" y="0"/>
                      </a:cxn>
                      <a:cxn ang="0">
                        <a:pos x="17" y="0"/>
                      </a:cxn>
                      <a:cxn ang="0">
                        <a:pos x="15" y="1"/>
                      </a:cxn>
                      <a:cxn ang="0">
                        <a:pos x="13" y="2"/>
                      </a:cxn>
                      <a:cxn ang="0">
                        <a:pos x="11" y="2"/>
                      </a:cxn>
                      <a:cxn ang="0">
                        <a:pos x="9" y="4"/>
                      </a:cxn>
                      <a:cxn ang="0">
                        <a:pos x="8" y="5"/>
                      </a:cxn>
                      <a:cxn ang="0">
                        <a:pos x="6" y="6"/>
                      </a:cxn>
                      <a:cxn ang="0">
                        <a:pos x="5" y="8"/>
                      </a:cxn>
                      <a:cxn ang="0">
                        <a:pos x="4" y="10"/>
                      </a:cxn>
                      <a:cxn ang="0">
                        <a:pos x="2" y="11"/>
                      </a:cxn>
                      <a:cxn ang="0">
                        <a:pos x="2" y="13"/>
                      </a:cxn>
                      <a:cxn ang="0">
                        <a:pos x="1" y="15"/>
                      </a:cxn>
                      <a:cxn ang="0">
                        <a:pos x="0" y="18"/>
                      </a:cxn>
                      <a:cxn ang="0">
                        <a:pos x="0" y="20"/>
                      </a:cxn>
                      <a:cxn ang="0">
                        <a:pos x="0" y="22"/>
                      </a:cxn>
                      <a:cxn ang="0">
                        <a:pos x="0" y="24"/>
                      </a:cxn>
                      <a:cxn ang="0">
                        <a:pos x="0" y="24"/>
                      </a:cxn>
                      <a:cxn ang="0">
                        <a:pos x="0" y="26"/>
                      </a:cxn>
                      <a:cxn ang="0">
                        <a:pos x="0" y="27"/>
                      </a:cxn>
                      <a:cxn ang="0">
                        <a:pos x="1" y="28"/>
                      </a:cxn>
                      <a:cxn ang="0">
                        <a:pos x="1" y="29"/>
                      </a:cxn>
                      <a:cxn ang="0">
                        <a:pos x="1" y="30"/>
                      </a:cxn>
                      <a:cxn ang="0">
                        <a:pos x="2" y="31"/>
                      </a:cxn>
                      <a:cxn ang="0">
                        <a:pos x="2" y="32"/>
                      </a:cxn>
                      <a:cxn ang="0">
                        <a:pos x="3" y="33"/>
                      </a:cxn>
                      <a:cxn ang="0">
                        <a:pos x="3" y="34"/>
                      </a:cxn>
                      <a:cxn ang="0">
                        <a:pos x="4" y="34"/>
                      </a:cxn>
                      <a:cxn ang="0">
                        <a:pos x="4" y="35"/>
                      </a:cxn>
                      <a:cxn ang="0">
                        <a:pos x="5" y="36"/>
                      </a:cxn>
                      <a:cxn ang="0">
                        <a:pos x="6" y="37"/>
                      </a:cxn>
                    </a:cxnLst>
                    <a:rect l="0" t="0" r="r" b="b"/>
                    <a:pathLst>
                      <a:path w="45" h="39">
                        <a:moveTo>
                          <a:pt x="37" y="38"/>
                        </a:moveTo>
                        <a:lnTo>
                          <a:pt x="37" y="37"/>
                        </a:lnTo>
                        <a:lnTo>
                          <a:pt x="38" y="36"/>
                        </a:lnTo>
                        <a:lnTo>
                          <a:pt x="38" y="36"/>
                        </a:lnTo>
                        <a:lnTo>
                          <a:pt x="38" y="35"/>
                        </a:lnTo>
                        <a:lnTo>
                          <a:pt x="39" y="35"/>
                        </a:lnTo>
                        <a:lnTo>
                          <a:pt x="39" y="34"/>
                        </a:lnTo>
                        <a:lnTo>
                          <a:pt x="39" y="34"/>
                        </a:lnTo>
                        <a:lnTo>
                          <a:pt x="40" y="34"/>
                        </a:lnTo>
                        <a:lnTo>
                          <a:pt x="40" y="33"/>
                        </a:lnTo>
                        <a:lnTo>
                          <a:pt x="40" y="33"/>
                        </a:lnTo>
                        <a:lnTo>
                          <a:pt x="40" y="32"/>
                        </a:lnTo>
                        <a:lnTo>
                          <a:pt x="41" y="32"/>
                        </a:lnTo>
                        <a:lnTo>
                          <a:pt x="41" y="31"/>
                        </a:lnTo>
                        <a:lnTo>
                          <a:pt x="41" y="31"/>
                        </a:lnTo>
                        <a:lnTo>
                          <a:pt x="42" y="30"/>
                        </a:lnTo>
                        <a:lnTo>
                          <a:pt x="42" y="30"/>
                        </a:lnTo>
                        <a:lnTo>
                          <a:pt x="42" y="29"/>
                        </a:lnTo>
                        <a:lnTo>
                          <a:pt x="42" y="29"/>
                        </a:lnTo>
                        <a:lnTo>
                          <a:pt x="42" y="28"/>
                        </a:lnTo>
                        <a:lnTo>
                          <a:pt x="42" y="28"/>
                        </a:lnTo>
                        <a:lnTo>
                          <a:pt x="43" y="27"/>
                        </a:lnTo>
                        <a:lnTo>
                          <a:pt x="43" y="27"/>
                        </a:lnTo>
                        <a:lnTo>
                          <a:pt x="43" y="26"/>
                        </a:lnTo>
                        <a:lnTo>
                          <a:pt x="43" y="26"/>
                        </a:lnTo>
                        <a:lnTo>
                          <a:pt x="43" y="25"/>
                        </a:lnTo>
                        <a:lnTo>
                          <a:pt x="43" y="24"/>
                        </a:lnTo>
                        <a:lnTo>
                          <a:pt x="43" y="24"/>
                        </a:lnTo>
                        <a:lnTo>
                          <a:pt x="43" y="24"/>
                        </a:lnTo>
                        <a:lnTo>
                          <a:pt x="43" y="23"/>
                        </a:lnTo>
                        <a:lnTo>
                          <a:pt x="43" y="22"/>
                        </a:lnTo>
                        <a:lnTo>
                          <a:pt x="44" y="22"/>
                        </a:lnTo>
                        <a:lnTo>
                          <a:pt x="43" y="20"/>
                        </a:lnTo>
                        <a:lnTo>
                          <a:pt x="43" y="18"/>
                        </a:lnTo>
                        <a:lnTo>
                          <a:pt x="43" y="18"/>
                        </a:lnTo>
                        <a:lnTo>
                          <a:pt x="43" y="16"/>
                        </a:lnTo>
                        <a:lnTo>
                          <a:pt x="42" y="15"/>
                        </a:lnTo>
                        <a:lnTo>
                          <a:pt x="42" y="14"/>
                        </a:lnTo>
                        <a:lnTo>
                          <a:pt x="42" y="13"/>
                        </a:lnTo>
                        <a:lnTo>
                          <a:pt x="41" y="12"/>
                        </a:lnTo>
                        <a:lnTo>
                          <a:pt x="41" y="11"/>
                        </a:lnTo>
                        <a:lnTo>
                          <a:pt x="40" y="10"/>
                        </a:lnTo>
                        <a:lnTo>
                          <a:pt x="40" y="10"/>
                        </a:lnTo>
                        <a:lnTo>
                          <a:pt x="39" y="9"/>
                        </a:lnTo>
                        <a:lnTo>
                          <a:pt x="38" y="8"/>
                        </a:lnTo>
                        <a:lnTo>
                          <a:pt x="38" y="7"/>
                        </a:lnTo>
                        <a:lnTo>
                          <a:pt x="37" y="6"/>
                        </a:lnTo>
                        <a:lnTo>
                          <a:pt x="36" y="6"/>
                        </a:lnTo>
                        <a:lnTo>
                          <a:pt x="35" y="5"/>
                        </a:lnTo>
                        <a:lnTo>
                          <a:pt x="34" y="4"/>
                        </a:lnTo>
                        <a:lnTo>
                          <a:pt x="34" y="4"/>
                        </a:lnTo>
                        <a:lnTo>
                          <a:pt x="33" y="3"/>
                        </a:lnTo>
                        <a:lnTo>
                          <a:pt x="32" y="2"/>
                        </a:lnTo>
                        <a:lnTo>
                          <a:pt x="31" y="2"/>
                        </a:lnTo>
                        <a:lnTo>
                          <a:pt x="30" y="2"/>
                        </a:lnTo>
                        <a:lnTo>
                          <a:pt x="29" y="1"/>
                        </a:lnTo>
                        <a:lnTo>
                          <a:pt x="28" y="1"/>
                        </a:lnTo>
                        <a:lnTo>
                          <a:pt x="27" y="0"/>
                        </a:lnTo>
                        <a:lnTo>
                          <a:pt x="26" y="0"/>
                        </a:lnTo>
                        <a:lnTo>
                          <a:pt x="25" y="0"/>
                        </a:lnTo>
                        <a:lnTo>
                          <a:pt x="24" y="0"/>
                        </a:lnTo>
                        <a:lnTo>
                          <a:pt x="22" y="0"/>
                        </a:lnTo>
                        <a:lnTo>
                          <a:pt x="22" y="0"/>
                        </a:lnTo>
                        <a:lnTo>
                          <a:pt x="19" y="0"/>
                        </a:lnTo>
                        <a:lnTo>
                          <a:pt x="18" y="0"/>
                        </a:lnTo>
                        <a:lnTo>
                          <a:pt x="17" y="0"/>
                        </a:lnTo>
                        <a:lnTo>
                          <a:pt x="16" y="0"/>
                        </a:lnTo>
                        <a:lnTo>
                          <a:pt x="15" y="1"/>
                        </a:lnTo>
                        <a:lnTo>
                          <a:pt x="14" y="1"/>
                        </a:lnTo>
                        <a:lnTo>
                          <a:pt x="13" y="2"/>
                        </a:lnTo>
                        <a:lnTo>
                          <a:pt x="12" y="2"/>
                        </a:lnTo>
                        <a:lnTo>
                          <a:pt x="11" y="2"/>
                        </a:lnTo>
                        <a:lnTo>
                          <a:pt x="10" y="3"/>
                        </a:lnTo>
                        <a:lnTo>
                          <a:pt x="9" y="4"/>
                        </a:lnTo>
                        <a:lnTo>
                          <a:pt x="8" y="4"/>
                        </a:lnTo>
                        <a:lnTo>
                          <a:pt x="8" y="5"/>
                        </a:lnTo>
                        <a:lnTo>
                          <a:pt x="7" y="6"/>
                        </a:lnTo>
                        <a:lnTo>
                          <a:pt x="6" y="6"/>
                        </a:lnTo>
                        <a:lnTo>
                          <a:pt x="5" y="7"/>
                        </a:lnTo>
                        <a:lnTo>
                          <a:pt x="5" y="8"/>
                        </a:lnTo>
                        <a:lnTo>
                          <a:pt x="4" y="9"/>
                        </a:lnTo>
                        <a:lnTo>
                          <a:pt x="4" y="10"/>
                        </a:lnTo>
                        <a:lnTo>
                          <a:pt x="3" y="10"/>
                        </a:lnTo>
                        <a:lnTo>
                          <a:pt x="2" y="11"/>
                        </a:lnTo>
                        <a:lnTo>
                          <a:pt x="2" y="12"/>
                        </a:lnTo>
                        <a:lnTo>
                          <a:pt x="2" y="13"/>
                        </a:lnTo>
                        <a:lnTo>
                          <a:pt x="1" y="14"/>
                        </a:lnTo>
                        <a:lnTo>
                          <a:pt x="1" y="15"/>
                        </a:lnTo>
                        <a:lnTo>
                          <a:pt x="0" y="16"/>
                        </a:lnTo>
                        <a:lnTo>
                          <a:pt x="0" y="18"/>
                        </a:lnTo>
                        <a:lnTo>
                          <a:pt x="0" y="18"/>
                        </a:lnTo>
                        <a:lnTo>
                          <a:pt x="0" y="20"/>
                        </a:lnTo>
                        <a:lnTo>
                          <a:pt x="0" y="21"/>
                        </a:lnTo>
                        <a:lnTo>
                          <a:pt x="0" y="22"/>
                        </a:lnTo>
                        <a:lnTo>
                          <a:pt x="0" y="23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lnTo>
                          <a:pt x="0" y="25"/>
                        </a:lnTo>
                        <a:lnTo>
                          <a:pt x="0" y="26"/>
                        </a:lnTo>
                        <a:lnTo>
                          <a:pt x="0" y="26"/>
                        </a:lnTo>
                        <a:lnTo>
                          <a:pt x="0" y="27"/>
                        </a:lnTo>
                        <a:lnTo>
                          <a:pt x="0" y="27"/>
                        </a:lnTo>
                        <a:lnTo>
                          <a:pt x="1" y="28"/>
                        </a:lnTo>
                        <a:lnTo>
                          <a:pt x="1" y="28"/>
                        </a:lnTo>
                        <a:lnTo>
                          <a:pt x="1" y="29"/>
                        </a:lnTo>
                        <a:lnTo>
                          <a:pt x="1" y="29"/>
                        </a:lnTo>
                        <a:lnTo>
                          <a:pt x="1" y="30"/>
                        </a:lnTo>
                        <a:lnTo>
                          <a:pt x="2" y="30"/>
                        </a:lnTo>
                        <a:lnTo>
                          <a:pt x="2" y="31"/>
                        </a:lnTo>
                        <a:lnTo>
                          <a:pt x="2" y="31"/>
                        </a:lnTo>
                        <a:lnTo>
                          <a:pt x="2" y="32"/>
                        </a:lnTo>
                        <a:lnTo>
                          <a:pt x="2" y="32"/>
                        </a:lnTo>
                        <a:lnTo>
                          <a:pt x="3" y="33"/>
                        </a:lnTo>
                        <a:lnTo>
                          <a:pt x="3" y="33"/>
                        </a:lnTo>
                        <a:lnTo>
                          <a:pt x="3" y="34"/>
                        </a:lnTo>
                        <a:lnTo>
                          <a:pt x="4" y="34"/>
                        </a:lnTo>
                        <a:lnTo>
                          <a:pt x="4" y="34"/>
                        </a:lnTo>
                        <a:lnTo>
                          <a:pt x="4" y="35"/>
                        </a:lnTo>
                        <a:lnTo>
                          <a:pt x="4" y="35"/>
                        </a:lnTo>
                        <a:lnTo>
                          <a:pt x="5" y="36"/>
                        </a:lnTo>
                        <a:lnTo>
                          <a:pt x="5" y="36"/>
                        </a:lnTo>
                        <a:lnTo>
                          <a:pt x="6" y="37"/>
                        </a:lnTo>
                        <a:lnTo>
                          <a:pt x="6" y="37"/>
                        </a:lnTo>
                        <a:lnTo>
                          <a:pt x="6" y="38"/>
                        </a:lnTo>
                      </a:path>
                    </a:pathLst>
                  </a:custGeom>
                  <a:solidFill>
                    <a:srgbClr val="FFCCCC"/>
                  </a:solidFill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7" name="Freeform 320"/>
                  <p:cNvSpPr>
                    <a:spLocks/>
                  </p:cNvSpPr>
                  <p:nvPr/>
                </p:nvSpPr>
                <p:spPr bwMode="auto">
                  <a:xfrm>
                    <a:off x="1371" y="1942"/>
                    <a:ext cx="32" cy="2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" y="0"/>
                      </a:cxn>
                      <a:cxn ang="0">
                        <a:pos x="4" y="0"/>
                      </a:cxn>
                      <a:cxn ang="0">
                        <a:pos x="5" y="0"/>
                      </a:cxn>
                      <a:cxn ang="0">
                        <a:pos x="6" y="1"/>
                      </a:cxn>
                      <a:cxn ang="0">
                        <a:pos x="7" y="1"/>
                      </a:cxn>
                      <a:cxn ang="0">
                        <a:pos x="9" y="1"/>
                      </a:cxn>
                      <a:cxn ang="0">
                        <a:pos x="10" y="2"/>
                      </a:cxn>
                      <a:cxn ang="0">
                        <a:pos x="11" y="2"/>
                      </a:cxn>
                      <a:cxn ang="0">
                        <a:pos x="12" y="3"/>
                      </a:cxn>
                      <a:cxn ang="0">
                        <a:pos x="13" y="3"/>
                      </a:cxn>
                      <a:cxn ang="0">
                        <a:pos x="14" y="4"/>
                      </a:cxn>
                      <a:cxn ang="0">
                        <a:pos x="15" y="4"/>
                      </a:cxn>
                      <a:cxn ang="0">
                        <a:pos x="17" y="5"/>
                      </a:cxn>
                      <a:cxn ang="0">
                        <a:pos x="17" y="6"/>
                      </a:cxn>
                      <a:cxn ang="0">
                        <a:pos x="19" y="6"/>
                      </a:cxn>
                      <a:cxn ang="0">
                        <a:pos x="19" y="7"/>
                      </a:cxn>
                      <a:cxn ang="0">
                        <a:pos x="21" y="8"/>
                      </a:cxn>
                      <a:cxn ang="0">
                        <a:pos x="21" y="8"/>
                      </a:cxn>
                      <a:cxn ang="0">
                        <a:pos x="23" y="9"/>
                      </a:cxn>
                      <a:cxn ang="0">
                        <a:pos x="23" y="10"/>
                      </a:cxn>
                      <a:cxn ang="0">
                        <a:pos x="24" y="11"/>
                      </a:cxn>
                      <a:cxn ang="0">
                        <a:pos x="25" y="12"/>
                      </a:cxn>
                      <a:cxn ang="0">
                        <a:pos x="26" y="13"/>
                      </a:cxn>
                      <a:cxn ang="0">
                        <a:pos x="27" y="14"/>
                      </a:cxn>
                      <a:cxn ang="0">
                        <a:pos x="27" y="15"/>
                      </a:cxn>
                      <a:cxn ang="0">
                        <a:pos x="28" y="16"/>
                      </a:cxn>
                      <a:cxn ang="0">
                        <a:pos x="29" y="17"/>
                      </a:cxn>
                      <a:cxn ang="0">
                        <a:pos x="29" y="18"/>
                      </a:cxn>
                      <a:cxn ang="0">
                        <a:pos x="30" y="19"/>
                      </a:cxn>
                      <a:cxn ang="0">
                        <a:pos x="31" y="20"/>
                      </a:cxn>
                      <a:cxn ang="0">
                        <a:pos x="31" y="21"/>
                      </a:cxn>
                    </a:cxnLst>
                    <a:rect l="0" t="0" r="r" b="b"/>
                    <a:pathLst>
                      <a:path w="32" h="22">
                        <a:moveTo>
                          <a:pt x="0" y="0"/>
                        </a:move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  <a:lnTo>
                          <a:pt x="6" y="1"/>
                        </a:lnTo>
                        <a:lnTo>
                          <a:pt x="7" y="1"/>
                        </a:lnTo>
                        <a:lnTo>
                          <a:pt x="9" y="1"/>
                        </a:lnTo>
                        <a:lnTo>
                          <a:pt x="10" y="2"/>
                        </a:lnTo>
                        <a:lnTo>
                          <a:pt x="11" y="2"/>
                        </a:lnTo>
                        <a:lnTo>
                          <a:pt x="12" y="3"/>
                        </a:lnTo>
                        <a:lnTo>
                          <a:pt x="13" y="3"/>
                        </a:lnTo>
                        <a:lnTo>
                          <a:pt x="14" y="4"/>
                        </a:lnTo>
                        <a:lnTo>
                          <a:pt x="15" y="4"/>
                        </a:lnTo>
                        <a:lnTo>
                          <a:pt x="17" y="5"/>
                        </a:lnTo>
                        <a:lnTo>
                          <a:pt x="17" y="6"/>
                        </a:lnTo>
                        <a:lnTo>
                          <a:pt x="19" y="6"/>
                        </a:lnTo>
                        <a:lnTo>
                          <a:pt x="19" y="7"/>
                        </a:lnTo>
                        <a:lnTo>
                          <a:pt x="21" y="8"/>
                        </a:lnTo>
                        <a:lnTo>
                          <a:pt x="21" y="8"/>
                        </a:lnTo>
                        <a:lnTo>
                          <a:pt x="23" y="9"/>
                        </a:lnTo>
                        <a:lnTo>
                          <a:pt x="23" y="10"/>
                        </a:lnTo>
                        <a:lnTo>
                          <a:pt x="24" y="11"/>
                        </a:lnTo>
                        <a:lnTo>
                          <a:pt x="25" y="12"/>
                        </a:lnTo>
                        <a:lnTo>
                          <a:pt x="26" y="13"/>
                        </a:lnTo>
                        <a:lnTo>
                          <a:pt x="27" y="14"/>
                        </a:lnTo>
                        <a:lnTo>
                          <a:pt x="27" y="15"/>
                        </a:lnTo>
                        <a:lnTo>
                          <a:pt x="28" y="16"/>
                        </a:lnTo>
                        <a:lnTo>
                          <a:pt x="29" y="17"/>
                        </a:lnTo>
                        <a:lnTo>
                          <a:pt x="29" y="18"/>
                        </a:lnTo>
                        <a:lnTo>
                          <a:pt x="30" y="19"/>
                        </a:lnTo>
                        <a:lnTo>
                          <a:pt x="31" y="20"/>
                        </a:lnTo>
                        <a:lnTo>
                          <a:pt x="31" y="21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8" name="Freeform 321"/>
                  <p:cNvSpPr>
                    <a:spLocks/>
                  </p:cNvSpPr>
                  <p:nvPr/>
                </p:nvSpPr>
                <p:spPr bwMode="auto">
                  <a:xfrm>
                    <a:off x="1402" y="1963"/>
                    <a:ext cx="20" cy="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3" y="2"/>
                      </a:cxn>
                      <a:cxn ang="0">
                        <a:pos x="3" y="2"/>
                      </a:cxn>
                      <a:cxn ang="0">
                        <a:pos x="4" y="2"/>
                      </a:cxn>
                      <a:cxn ang="0">
                        <a:pos x="4" y="3"/>
                      </a:cxn>
                      <a:cxn ang="0">
                        <a:pos x="5" y="3"/>
                      </a:cxn>
                      <a:cxn ang="0">
                        <a:pos x="5" y="3"/>
                      </a:cxn>
                      <a:cxn ang="0">
                        <a:pos x="6" y="3"/>
                      </a:cxn>
                      <a:cxn ang="0">
                        <a:pos x="6" y="3"/>
                      </a:cxn>
                      <a:cxn ang="0">
                        <a:pos x="7" y="4"/>
                      </a:cxn>
                      <a:cxn ang="0">
                        <a:pos x="8" y="4"/>
                      </a:cxn>
                      <a:cxn ang="0">
                        <a:pos x="8" y="4"/>
                      </a:cxn>
                      <a:cxn ang="0">
                        <a:pos x="9" y="5"/>
                      </a:cxn>
                      <a:cxn ang="0">
                        <a:pos x="9" y="5"/>
                      </a:cxn>
                      <a:cxn ang="0">
                        <a:pos x="10" y="5"/>
                      </a:cxn>
                      <a:cxn ang="0">
                        <a:pos x="10" y="5"/>
                      </a:cxn>
                      <a:cxn ang="0">
                        <a:pos x="11" y="5"/>
                      </a:cxn>
                      <a:cxn ang="0">
                        <a:pos x="12" y="5"/>
                      </a:cxn>
                      <a:cxn ang="0">
                        <a:pos x="12" y="5"/>
                      </a:cxn>
                      <a:cxn ang="0">
                        <a:pos x="13" y="5"/>
                      </a:cxn>
                      <a:cxn ang="0">
                        <a:pos x="14" y="6"/>
                      </a:cxn>
                      <a:cxn ang="0">
                        <a:pos x="14" y="6"/>
                      </a:cxn>
                      <a:cxn ang="0">
                        <a:pos x="15" y="6"/>
                      </a:cxn>
                      <a:cxn ang="0">
                        <a:pos x="16" y="6"/>
                      </a:cxn>
                      <a:cxn ang="0">
                        <a:pos x="16" y="6"/>
                      </a:cxn>
                      <a:cxn ang="0">
                        <a:pos x="17" y="6"/>
                      </a:cxn>
                      <a:cxn ang="0">
                        <a:pos x="18" y="6"/>
                      </a:cxn>
                      <a:cxn ang="0">
                        <a:pos x="18" y="6"/>
                      </a:cxn>
                      <a:cxn ang="0">
                        <a:pos x="18" y="6"/>
                      </a:cxn>
                      <a:cxn ang="0">
                        <a:pos x="18" y="6"/>
                      </a:cxn>
                      <a:cxn ang="0">
                        <a:pos x="18" y="6"/>
                      </a:cxn>
                      <a:cxn ang="0">
                        <a:pos x="18" y="6"/>
                      </a:cxn>
                      <a:cxn ang="0">
                        <a:pos x="18" y="6"/>
                      </a:cxn>
                      <a:cxn ang="0">
                        <a:pos x="18" y="6"/>
                      </a:cxn>
                      <a:cxn ang="0">
                        <a:pos x="18" y="6"/>
                      </a:cxn>
                      <a:cxn ang="0">
                        <a:pos x="18" y="6"/>
                      </a:cxn>
                      <a:cxn ang="0">
                        <a:pos x="18" y="6"/>
                      </a:cxn>
                      <a:cxn ang="0">
                        <a:pos x="18" y="6"/>
                      </a:cxn>
                      <a:cxn ang="0">
                        <a:pos x="18" y="6"/>
                      </a:cxn>
                      <a:cxn ang="0">
                        <a:pos x="18" y="6"/>
                      </a:cxn>
                      <a:cxn ang="0">
                        <a:pos x="18" y="6"/>
                      </a:cxn>
                      <a:cxn ang="0">
                        <a:pos x="18" y="6"/>
                      </a:cxn>
                      <a:cxn ang="0">
                        <a:pos x="18" y="6"/>
                      </a:cxn>
                      <a:cxn ang="0">
                        <a:pos x="18" y="6"/>
                      </a:cxn>
                      <a:cxn ang="0">
                        <a:pos x="18" y="6"/>
                      </a:cxn>
                      <a:cxn ang="0">
                        <a:pos x="18" y="6"/>
                      </a:cxn>
                      <a:cxn ang="0">
                        <a:pos x="18" y="6"/>
                      </a:cxn>
                      <a:cxn ang="0">
                        <a:pos x="18" y="6"/>
                      </a:cxn>
                      <a:cxn ang="0">
                        <a:pos x="19" y="6"/>
                      </a:cxn>
                      <a:cxn ang="0">
                        <a:pos x="19" y="6"/>
                      </a:cxn>
                      <a:cxn ang="0">
                        <a:pos x="19" y="6"/>
                      </a:cxn>
                      <a:cxn ang="0">
                        <a:pos x="19" y="6"/>
                      </a:cxn>
                      <a:cxn ang="0">
                        <a:pos x="19" y="6"/>
                      </a:cxn>
                      <a:cxn ang="0">
                        <a:pos x="19" y="6"/>
                      </a:cxn>
                      <a:cxn ang="0">
                        <a:pos x="19" y="6"/>
                      </a:cxn>
                      <a:cxn ang="0">
                        <a:pos x="19" y="6"/>
                      </a:cxn>
                      <a:cxn ang="0">
                        <a:pos x="19" y="6"/>
                      </a:cxn>
                      <a:cxn ang="0">
                        <a:pos x="19" y="6"/>
                      </a:cxn>
                      <a:cxn ang="0">
                        <a:pos x="19" y="6"/>
                      </a:cxn>
                    </a:cxnLst>
                    <a:rect l="0" t="0" r="r" b="b"/>
                    <a:pathLst>
                      <a:path w="20" h="7">
                        <a:moveTo>
                          <a:pt x="0" y="0"/>
                        </a:moveTo>
                        <a:lnTo>
                          <a:pt x="1" y="0"/>
                        </a:lnTo>
                        <a:lnTo>
                          <a:pt x="1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3" y="2"/>
                        </a:lnTo>
                        <a:lnTo>
                          <a:pt x="3" y="2"/>
                        </a:lnTo>
                        <a:lnTo>
                          <a:pt x="4" y="2"/>
                        </a:lnTo>
                        <a:lnTo>
                          <a:pt x="4" y="3"/>
                        </a:lnTo>
                        <a:lnTo>
                          <a:pt x="5" y="3"/>
                        </a:lnTo>
                        <a:lnTo>
                          <a:pt x="5" y="3"/>
                        </a:lnTo>
                        <a:lnTo>
                          <a:pt x="6" y="3"/>
                        </a:lnTo>
                        <a:lnTo>
                          <a:pt x="6" y="3"/>
                        </a:lnTo>
                        <a:lnTo>
                          <a:pt x="7" y="4"/>
                        </a:lnTo>
                        <a:lnTo>
                          <a:pt x="8" y="4"/>
                        </a:lnTo>
                        <a:lnTo>
                          <a:pt x="8" y="4"/>
                        </a:lnTo>
                        <a:lnTo>
                          <a:pt x="9" y="5"/>
                        </a:lnTo>
                        <a:lnTo>
                          <a:pt x="9" y="5"/>
                        </a:lnTo>
                        <a:lnTo>
                          <a:pt x="10" y="5"/>
                        </a:lnTo>
                        <a:lnTo>
                          <a:pt x="10" y="5"/>
                        </a:lnTo>
                        <a:lnTo>
                          <a:pt x="11" y="5"/>
                        </a:lnTo>
                        <a:lnTo>
                          <a:pt x="12" y="5"/>
                        </a:lnTo>
                        <a:lnTo>
                          <a:pt x="12" y="5"/>
                        </a:lnTo>
                        <a:lnTo>
                          <a:pt x="13" y="5"/>
                        </a:lnTo>
                        <a:lnTo>
                          <a:pt x="14" y="6"/>
                        </a:lnTo>
                        <a:lnTo>
                          <a:pt x="14" y="6"/>
                        </a:lnTo>
                        <a:lnTo>
                          <a:pt x="15" y="6"/>
                        </a:lnTo>
                        <a:lnTo>
                          <a:pt x="16" y="6"/>
                        </a:lnTo>
                        <a:lnTo>
                          <a:pt x="16" y="6"/>
                        </a:lnTo>
                        <a:lnTo>
                          <a:pt x="17" y="6"/>
                        </a:lnTo>
                        <a:lnTo>
                          <a:pt x="18" y="6"/>
                        </a:lnTo>
                        <a:lnTo>
                          <a:pt x="18" y="6"/>
                        </a:lnTo>
                        <a:lnTo>
                          <a:pt x="18" y="6"/>
                        </a:lnTo>
                        <a:lnTo>
                          <a:pt x="18" y="6"/>
                        </a:lnTo>
                        <a:lnTo>
                          <a:pt x="18" y="6"/>
                        </a:lnTo>
                        <a:lnTo>
                          <a:pt x="18" y="6"/>
                        </a:lnTo>
                        <a:lnTo>
                          <a:pt x="18" y="6"/>
                        </a:lnTo>
                        <a:lnTo>
                          <a:pt x="18" y="6"/>
                        </a:lnTo>
                        <a:lnTo>
                          <a:pt x="18" y="6"/>
                        </a:lnTo>
                        <a:lnTo>
                          <a:pt x="18" y="6"/>
                        </a:lnTo>
                        <a:lnTo>
                          <a:pt x="18" y="6"/>
                        </a:lnTo>
                        <a:lnTo>
                          <a:pt x="18" y="6"/>
                        </a:lnTo>
                        <a:lnTo>
                          <a:pt x="18" y="6"/>
                        </a:lnTo>
                        <a:lnTo>
                          <a:pt x="18" y="6"/>
                        </a:lnTo>
                        <a:lnTo>
                          <a:pt x="18" y="6"/>
                        </a:lnTo>
                        <a:lnTo>
                          <a:pt x="18" y="6"/>
                        </a:lnTo>
                        <a:lnTo>
                          <a:pt x="18" y="6"/>
                        </a:lnTo>
                        <a:lnTo>
                          <a:pt x="18" y="6"/>
                        </a:lnTo>
                        <a:lnTo>
                          <a:pt x="18" y="6"/>
                        </a:lnTo>
                        <a:lnTo>
                          <a:pt x="18" y="6"/>
                        </a:lnTo>
                        <a:lnTo>
                          <a:pt x="18" y="6"/>
                        </a:lnTo>
                        <a:lnTo>
                          <a:pt x="18" y="6"/>
                        </a:lnTo>
                        <a:lnTo>
                          <a:pt x="19" y="6"/>
                        </a:lnTo>
                        <a:lnTo>
                          <a:pt x="19" y="6"/>
                        </a:lnTo>
                        <a:lnTo>
                          <a:pt x="19" y="6"/>
                        </a:lnTo>
                        <a:lnTo>
                          <a:pt x="19" y="6"/>
                        </a:lnTo>
                        <a:lnTo>
                          <a:pt x="19" y="6"/>
                        </a:lnTo>
                        <a:lnTo>
                          <a:pt x="19" y="6"/>
                        </a:lnTo>
                        <a:lnTo>
                          <a:pt x="19" y="6"/>
                        </a:lnTo>
                        <a:lnTo>
                          <a:pt x="19" y="6"/>
                        </a:lnTo>
                        <a:lnTo>
                          <a:pt x="19" y="6"/>
                        </a:lnTo>
                        <a:lnTo>
                          <a:pt x="19" y="6"/>
                        </a:lnTo>
                        <a:lnTo>
                          <a:pt x="19" y="6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9" name="Freeform 322"/>
                  <p:cNvSpPr>
                    <a:spLocks/>
                  </p:cNvSpPr>
                  <p:nvPr/>
                </p:nvSpPr>
                <p:spPr bwMode="auto">
                  <a:xfrm>
                    <a:off x="1422" y="1968"/>
                    <a:ext cx="5" cy="4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3" y="0"/>
                      </a:cxn>
                      <a:cxn ang="0">
                        <a:pos x="3" y="0"/>
                      </a:cxn>
                      <a:cxn ang="0">
                        <a:pos x="3" y="0"/>
                      </a:cxn>
                      <a:cxn ang="0">
                        <a:pos x="3" y="0"/>
                      </a:cxn>
                      <a:cxn ang="0">
                        <a:pos x="3" y="0"/>
                      </a:cxn>
                      <a:cxn ang="0">
                        <a:pos x="4" y="1"/>
                      </a:cxn>
                      <a:cxn ang="0">
                        <a:pos x="4" y="1"/>
                      </a:cxn>
                      <a:cxn ang="0">
                        <a:pos x="4" y="1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3"/>
                      </a:cxn>
                    </a:cxnLst>
                    <a:rect l="0" t="0" r="r" b="b"/>
                    <a:pathLst>
                      <a:path w="5" h="4">
                        <a:moveTo>
                          <a:pt x="0" y="1"/>
                        </a:move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3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" name="Freeform 323"/>
                  <p:cNvSpPr>
                    <a:spLocks/>
                  </p:cNvSpPr>
                  <p:nvPr/>
                </p:nvSpPr>
                <p:spPr bwMode="auto">
                  <a:xfrm>
                    <a:off x="1397" y="1971"/>
                    <a:ext cx="30" cy="6"/>
                  </a:xfrm>
                  <a:custGeom>
                    <a:avLst/>
                    <a:gdLst/>
                    <a:ahLst/>
                    <a:cxnLst>
                      <a:cxn ang="0">
                        <a:pos x="29" y="0"/>
                      </a:cxn>
                      <a:cxn ang="0">
                        <a:pos x="28" y="0"/>
                      </a:cxn>
                      <a:cxn ang="0">
                        <a:pos x="27" y="1"/>
                      </a:cxn>
                      <a:cxn ang="0">
                        <a:pos x="27" y="1"/>
                      </a:cxn>
                      <a:cxn ang="0">
                        <a:pos x="26" y="1"/>
                      </a:cxn>
                      <a:cxn ang="0">
                        <a:pos x="25" y="1"/>
                      </a:cxn>
                      <a:cxn ang="0">
                        <a:pos x="25" y="2"/>
                      </a:cxn>
                      <a:cxn ang="0">
                        <a:pos x="25" y="2"/>
                      </a:cxn>
                      <a:cxn ang="0">
                        <a:pos x="24" y="2"/>
                      </a:cxn>
                      <a:cxn ang="0">
                        <a:pos x="23" y="3"/>
                      </a:cxn>
                      <a:cxn ang="0">
                        <a:pos x="23" y="3"/>
                      </a:cxn>
                      <a:cxn ang="0">
                        <a:pos x="22" y="3"/>
                      </a:cxn>
                      <a:cxn ang="0">
                        <a:pos x="22" y="3"/>
                      </a:cxn>
                      <a:cxn ang="0">
                        <a:pos x="21" y="3"/>
                      </a:cxn>
                      <a:cxn ang="0">
                        <a:pos x="21" y="3"/>
                      </a:cxn>
                      <a:cxn ang="0">
                        <a:pos x="20" y="4"/>
                      </a:cxn>
                      <a:cxn ang="0">
                        <a:pos x="19" y="4"/>
                      </a:cxn>
                      <a:cxn ang="0">
                        <a:pos x="19" y="4"/>
                      </a:cxn>
                      <a:cxn ang="0">
                        <a:pos x="18" y="4"/>
                      </a:cxn>
                      <a:cxn ang="0">
                        <a:pos x="18" y="4"/>
                      </a:cxn>
                      <a:cxn ang="0">
                        <a:pos x="17" y="5"/>
                      </a:cxn>
                      <a:cxn ang="0">
                        <a:pos x="17" y="5"/>
                      </a:cxn>
                      <a:cxn ang="0">
                        <a:pos x="16" y="5"/>
                      </a:cxn>
                      <a:cxn ang="0">
                        <a:pos x="15" y="5"/>
                      </a:cxn>
                      <a:cxn ang="0">
                        <a:pos x="15" y="5"/>
                      </a:cxn>
                      <a:cxn ang="0">
                        <a:pos x="14" y="5"/>
                      </a:cxn>
                      <a:cxn ang="0">
                        <a:pos x="13" y="5"/>
                      </a:cxn>
                      <a:cxn ang="0">
                        <a:pos x="13" y="5"/>
                      </a:cxn>
                      <a:cxn ang="0">
                        <a:pos x="12" y="5"/>
                      </a:cxn>
                      <a:cxn ang="0">
                        <a:pos x="12" y="5"/>
                      </a:cxn>
                      <a:cxn ang="0">
                        <a:pos x="11" y="5"/>
                      </a:cxn>
                      <a:cxn ang="0">
                        <a:pos x="11" y="5"/>
                      </a:cxn>
                      <a:cxn ang="0">
                        <a:pos x="10" y="5"/>
                      </a:cxn>
                      <a:cxn ang="0">
                        <a:pos x="9" y="5"/>
                      </a:cxn>
                      <a:cxn ang="0">
                        <a:pos x="9" y="5"/>
                      </a:cxn>
                      <a:cxn ang="0">
                        <a:pos x="9" y="5"/>
                      </a:cxn>
                      <a:cxn ang="0">
                        <a:pos x="8" y="5"/>
                      </a:cxn>
                      <a:cxn ang="0">
                        <a:pos x="8" y="5"/>
                      </a:cxn>
                      <a:cxn ang="0">
                        <a:pos x="8" y="5"/>
                      </a:cxn>
                      <a:cxn ang="0">
                        <a:pos x="7" y="5"/>
                      </a:cxn>
                      <a:cxn ang="0">
                        <a:pos x="7" y="5"/>
                      </a:cxn>
                      <a:cxn ang="0">
                        <a:pos x="7" y="5"/>
                      </a:cxn>
                      <a:cxn ang="0">
                        <a:pos x="6" y="5"/>
                      </a:cxn>
                      <a:cxn ang="0">
                        <a:pos x="6" y="5"/>
                      </a:cxn>
                      <a:cxn ang="0">
                        <a:pos x="6" y="5"/>
                      </a:cxn>
                      <a:cxn ang="0">
                        <a:pos x="5" y="5"/>
                      </a:cxn>
                      <a:cxn ang="0">
                        <a:pos x="5" y="5"/>
                      </a:cxn>
                      <a:cxn ang="0">
                        <a:pos x="5" y="5"/>
                      </a:cxn>
                      <a:cxn ang="0">
                        <a:pos x="4" y="5"/>
                      </a:cxn>
                      <a:cxn ang="0">
                        <a:pos x="4" y="5"/>
                      </a:cxn>
                      <a:cxn ang="0">
                        <a:pos x="4" y="4"/>
                      </a:cxn>
                      <a:cxn ang="0">
                        <a:pos x="3" y="4"/>
                      </a:cxn>
                      <a:cxn ang="0">
                        <a:pos x="3" y="4"/>
                      </a:cxn>
                      <a:cxn ang="0">
                        <a:pos x="3" y="4"/>
                      </a:cxn>
                      <a:cxn ang="0">
                        <a:pos x="2" y="4"/>
                      </a:cxn>
                      <a:cxn ang="0">
                        <a:pos x="2" y="4"/>
                      </a:cxn>
                      <a:cxn ang="0">
                        <a:pos x="2" y="4"/>
                      </a:cxn>
                      <a:cxn ang="0">
                        <a:pos x="1" y="4"/>
                      </a:cxn>
                      <a:cxn ang="0">
                        <a:pos x="1" y="4"/>
                      </a:cxn>
                      <a:cxn ang="0">
                        <a:pos x="1" y="3"/>
                      </a:cxn>
                      <a:cxn ang="0">
                        <a:pos x="0" y="3"/>
                      </a:cxn>
                      <a:cxn ang="0">
                        <a:pos x="0" y="3"/>
                      </a:cxn>
                      <a:cxn ang="0">
                        <a:pos x="0" y="3"/>
                      </a:cxn>
                    </a:cxnLst>
                    <a:rect l="0" t="0" r="r" b="b"/>
                    <a:pathLst>
                      <a:path w="30" h="6">
                        <a:moveTo>
                          <a:pt x="29" y="0"/>
                        </a:moveTo>
                        <a:lnTo>
                          <a:pt x="28" y="0"/>
                        </a:lnTo>
                        <a:lnTo>
                          <a:pt x="27" y="1"/>
                        </a:lnTo>
                        <a:lnTo>
                          <a:pt x="27" y="1"/>
                        </a:lnTo>
                        <a:lnTo>
                          <a:pt x="26" y="1"/>
                        </a:lnTo>
                        <a:lnTo>
                          <a:pt x="25" y="1"/>
                        </a:lnTo>
                        <a:lnTo>
                          <a:pt x="25" y="2"/>
                        </a:lnTo>
                        <a:lnTo>
                          <a:pt x="25" y="2"/>
                        </a:lnTo>
                        <a:lnTo>
                          <a:pt x="24" y="2"/>
                        </a:lnTo>
                        <a:lnTo>
                          <a:pt x="23" y="3"/>
                        </a:lnTo>
                        <a:lnTo>
                          <a:pt x="23" y="3"/>
                        </a:lnTo>
                        <a:lnTo>
                          <a:pt x="22" y="3"/>
                        </a:lnTo>
                        <a:lnTo>
                          <a:pt x="22" y="3"/>
                        </a:lnTo>
                        <a:lnTo>
                          <a:pt x="21" y="3"/>
                        </a:lnTo>
                        <a:lnTo>
                          <a:pt x="21" y="3"/>
                        </a:lnTo>
                        <a:lnTo>
                          <a:pt x="20" y="4"/>
                        </a:lnTo>
                        <a:lnTo>
                          <a:pt x="19" y="4"/>
                        </a:lnTo>
                        <a:lnTo>
                          <a:pt x="19" y="4"/>
                        </a:lnTo>
                        <a:lnTo>
                          <a:pt x="18" y="4"/>
                        </a:lnTo>
                        <a:lnTo>
                          <a:pt x="18" y="4"/>
                        </a:lnTo>
                        <a:lnTo>
                          <a:pt x="17" y="5"/>
                        </a:lnTo>
                        <a:lnTo>
                          <a:pt x="17" y="5"/>
                        </a:lnTo>
                        <a:lnTo>
                          <a:pt x="16" y="5"/>
                        </a:lnTo>
                        <a:lnTo>
                          <a:pt x="15" y="5"/>
                        </a:lnTo>
                        <a:lnTo>
                          <a:pt x="15" y="5"/>
                        </a:lnTo>
                        <a:lnTo>
                          <a:pt x="14" y="5"/>
                        </a:lnTo>
                        <a:lnTo>
                          <a:pt x="13" y="5"/>
                        </a:lnTo>
                        <a:lnTo>
                          <a:pt x="13" y="5"/>
                        </a:lnTo>
                        <a:lnTo>
                          <a:pt x="12" y="5"/>
                        </a:lnTo>
                        <a:lnTo>
                          <a:pt x="12" y="5"/>
                        </a:lnTo>
                        <a:lnTo>
                          <a:pt x="11" y="5"/>
                        </a:lnTo>
                        <a:lnTo>
                          <a:pt x="11" y="5"/>
                        </a:lnTo>
                        <a:lnTo>
                          <a:pt x="10" y="5"/>
                        </a:lnTo>
                        <a:lnTo>
                          <a:pt x="9" y="5"/>
                        </a:lnTo>
                        <a:lnTo>
                          <a:pt x="9" y="5"/>
                        </a:lnTo>
                        <a:lnTo>
                          <a:pt x="9" y="5"/>
                        </a:lnTo>
                        <a:lnTo>
                          <a:pt x="8" y="5"/>
                        </a:lnTo>
                        <a:lnTo>
                          <a:pt x="8" y="5"/>
                        </a:lnTo>
                        <a:lnTo>
                          <a:pt x="8" y="5"/>
                        </a:lnTo>
                        <a:lnTo>
                          <a:pt x="7" y="5"/>
                        </a:lnTo>
                        <a:lnTo>
                          <a:pt x="7" y="5"/>
                        </a:lnTo>
                        <a:lnTo>
                          <a:pt x="7" y="5"/>
                        </a:lnTo>
                        <a:lnTo>
                          <a:pt x="6" y="5"/>
                        </a:lnTo>
                        <a:lnTo>
                          <a:pt x="6" y="5"/>
                        </a:lnTo>
                        <a:lnTo>
                          <a:pt x="6" y="5"/>
                        </a:lnTo>
                        <a:lnTo>
                          <a:pt x="5" y="5"/>
                        </a:lnTo>
                        <a:lnTo>
                          <a:pt x="5" y="5"/>
                        </a:lnTo>
                        <a:lnTo>
                          <a:pt x="5" y="5"/>
                        </a:lnTo>
                        <a:lnTo>
                          <a:pt x="4" y="5"/>
                        </a:lnTo>
                        <a:lnTo>
                          <a:pt x="4" y="5"/>
                        </a:lnTo>
                        <a:lnTo>
                          <a:pt x="4" y="4"/>
                        </a:lnTo>
                        <a:lnTo>
                          <a:pt x="3" y="4"/>
                        </a:lnTo>
                        <a:lnTo>
                          <a:pt x="3" y="4"/>
                        </a:lnTo>
                        <a:lnTo>
                          <a:pt x="3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1" y="4"/>
                        </a:lnTo>
                        <a:lnTo>
                          <a:pt x="1" y="4"/>
                        </a:lnTo>
                        <a:lnTo>
                          <a:pt x="1" y="3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" name="Freeform 324"/>
                  <p:cNvSpPr>
                    <a:spLocks/>
                  </p:cNvSpPr>
                  <p:nvPr/>
                </p:nvSpPr>
                <p:spPr bwMode="auto">
                  <a:xfrm>
                    <a:off x="1352" y="1972"/>
                    <a:ext cx="71" cy="16"/>
                  </a:xfrm>
                  <a:custGeom>
                    <a:avLst/>
                    <a:gdLst/>
                    <a:ahLst/>
                    <a:cxnLst>
                      <a:cxn ang="0">
                        <a:pos x="70" y="0"/>
                      </a:cxn>
                      <a:cxn ang="0">
                        <a:pos x="67" y="2"/>
                      </a:cxn>
                      <a:cxn ang="0">
                        <a:pos x="66" y="2"/>
                      </a:cxn>
                      <a:cxn ang="0">
                        <a:pos x="64" y="3"/>
                      </a:cxn>
                      <a:cxn ang="0">
                        <a:pos x="63" y="4"/>
                      </a:cxn>
                      <a:cxn ang="0">
                        <a:pos x="61" y="5"/>
                      </a:cxn>
                      <a:cxn ang="0">
                        <a:pos x="60" y="6"/>
                      </a:cxn>
                      <a:cxn ang="0">
                        <a:pos x="58" y="6"/>
                      </a:cxn>
                      <a:cxn ang="0">
                        <a:pos x="56" y="7"/>
                      </a:cxn>
                      <a:cxn ang="0">
                        <a:pos x="55" y="8"/>
                      </a:cxn>
                      <a:cxn ang="0">
                        <a:pos x="53" y="8"/>
                      </a:cxn>
                      <a:cxn ang="0">
                        <a:pos x="51" y="9"/>
                      </a:cxn>
                      <a:cxn ang="0">
                        <a:pos x="50" y="9"/>
                      </a:cxn>
                      <a:cxn ang="0">
                        <a:pos x="48" y="10"/>
                      </a:cxn>
                      <a:cxn ang="0">
                        <a:pos x="46" y="10"/>
                      </a:cxn>
                      <a:cxn ang="0">
                        <a:pos x="45" y="11"/>
                      </a:cxn>
                      <a:cxn ang="0">
                        <a:pos x="43" y="12"/>
                      </a:cxn>
                      <a:cxn ang="0">
                        <a:pos x="41" y="12"/>
                      </a:cxn>
                      <a:cxn ang="0">
                        <a:pos x="39" y="12"/>
                      </a:cxn>
                      <a:cxn ang="0">
                        <a:pos x="38" y="13"/>
                      </a:cxn>
                      <a:cxn ang="0">
                        <a:pos x="36" y="13"/>
                      </a:cxn>
                      <a:cxn ang="0">
                        <a:pos x="34" y="13"/>
                      </a:cxn>
                      <a:cxn ang="0">
                        <a:pos x="32" y="14"/>
                      </a:cxn>
                      <a:cxn ang="0">
                        <a:pos x="30" y="14"/>
                      </a:cxn>
                      <a:cxn ang="0">
                        <a:pos x="29" y="14"/>
                      </a:cxn>
                      <a:cxn ang="0">
                        <a:pos x="27" y="14"/>
                      </a:cxn>
                      <a:cxn ang="0">
                        <a:pos x="25" y="14"/>
                      </a:cxn>
                      <a:cxn ang="0">
                        <a:pos x="23" y="15"/>
                      </a:cxn>
                      <a:cxn ang="0">
                        <a:pos x="21" y="15"/>
                      </a:cxn>
                      <a:cxn ang="0">
                        <a:pos x="20" y="15"/>
                      </a:cxn>
                      <a:cxn ang="0">
                        <a:pos x="18" y="15"/>
                      </a:cxn>
                      <a:cxn ang="0">
                        <a:pos x="16" y="15"/>
                      </a:cxn>
                      <a:cxn ang="0">
                        <a:pos x="15" y="15"/>
                      </a:cxn>
                      <a:cxn ang="0">
                        <a:pos x="14" y="15"/>
                      </a:cxn>
                      <a:cxn ang="0">
                        <a:pos x="14" y="15"/>
                      </a:cxn>
                      <a:cxn ang="0">
                        <a:pos x="13" y="15"/>
                      </a:cxn>
                      <a:cxn ang="0">
                        <a:pos x="13" y="15"/>
                      </a:cxn>
                      <a:cxn ang="0">
                        <a:pos x="12" y="15"/>
                      </a:cxn>
                      <a:cxn ang="0">
                        <a:pos x="12" y="15"/>
                      </a:cxn>
                      <a:cxn ang="0">
                        <a:pos x="11" y="15"/>
                      </a:cxn>
                      <a:cxn ang="0">
                        <a:pos x="11" y="15"/>
                      </a:cxn>
                      <a:cxn ang="0">
                        <a:pos x="10" y="15"/>
                      </a:cxn>
                      <a:cxn ang="0">
                        <a:pos x="10" y="15"/>
                      </a:cxn>
                      <a:cxn ang="0">
                        <a:pos x="10" y="15"/>
                      </a:cxn>
                      <a:cxn ang="0">
                        <a:pos x="9" y="15"/>
                      </a:cxn>
                      <a:cxn ang="0">
                        <a:pos x="8" y="15"/>
                      </a:cxn>
                      <a:cxn ang="0">
                        <a:pos x="8" y="15"/>
                      </a:cxn>
                      <a:cxn ang="0">
                        <a:pos x="8" y="15"/>
                      </a:cxn>
                      <a:cxn ang="0">
                        <a:pos x="7" y="15"/>
                      </a:cxn>
                      <a:cxn ang="0">
                        <a:pos x="6" y="15"/>
                      </a:cxn>
                      <a:cxn ang="0">
                        <a:pos x="6" y="15"/>
                      </a:cxn>
                      <a:cxn ang="0">
                        <a:pos x="6" y="15"/>
                      </a:cxn>
                      <a:cxn ang="0">
                        <a:pos x="5" y="14"/>
                      </a:cxn>
                      <a:cxn ang="0">
                        <a:pos x="4" y="14"/>
                      </a:cxn>
                      <a:cxn ang="0">
                        <a:pos x="4" y="14"/>
                      </a:cxn>
                      <a:cxn ang="0">
                        <a:pos x="4" y="14"/>
                      </a:cxn>
                      <a:cxn ang="0">
                        <a:pos x="3" y="14"/>
                      </a:cxn>
                      <a:cxn ang="0">
                        <a:pos x="3" y="14"/>
                      </a:cxn>
                      <a:cxn ang="0">
                        <a:pos x="2" y="14"/>
                      </a:cxn>
                      <a:cxn ang="0">
                        <a:pos x="2" y="14"/>
                      </a:cxn>
                      <a:cxn ang="0">
                        <a:pos x="1" y="14"/>
                      </a:cxn>
                      <a:cxn ang="0">
                        <a:pos x="1" y="14"/>
                      </a:cxn>
                      <a:cxn ang="0">
                        <a:pos x="0" y="14"/>
                      </a:cxn>
                    </a:cxnLst>
                    <a:rect l="0" t="0" r="r" b="b"/>
                    <a:pathLst>
                      <a:path w="71" h="16">
                        <a:moveTo>
                          <a:pt x="70" y="0"/>
                        </a:moveTo>
                        <a:lnTo>
                          <a:pt x="67" y="2"/>
                        </a:lnTo>
                        <a:lnTo>
                          <a:pt x="66" y="2"/>
                        </a:lnTo>
                        <a:lnTo>
                          <a:pt x="64" y="3"/>
                        </a:lnTo>
                        <a:lnTo>
                          <a:pt x="63" y="4"/>
                        </a:lnTo>
                        <a:lnTo>
                          <a:pt x="61" y="5"/>
                        </a:lnTo>
                        <a:lnTo>
                          <a:pt x="60" y="6"/>
                        </a:lnTo>
                        <a:lnTo>
                          <a:pt x="58" y="6"/>
                        </a:lnTo>
                        <a:lnTo>
                          <a:pt x="56" y="7"/>
                        </a:lnTo>
                        <a:lnTo>
                          <a:pt x="55" y="8"/>
                        </a:lnTo>
                        <a:lnTo>
                          <a:pt x="53" y="8"/>
                        </a:lnTo>
                        <a:lnTo>
                          <a:pt x="51" y="9"/>
                        </a:lnTo>
                        <a:lnTo>
                          <a:pt x="50" y="9"/>
                        </a:lnTo>
                        <a:lnTo>
                          <a:pt x="48" y="10"/>
                        </a:lnTo>
                        <a:lnTo>
                          <a:pt x="46" y="10"/>
                        </a:lnTo>
                        <a:lnTo>
                          <a:pt x="45" y="11"/>
                        </a:lnTo>
                        <a:lnTo>
                          <a:pt x="43" y="12"/>
                        </a:lnTo>
                        <a:lnTo>
                          <a:pt x="41" y="12"/>
                        </a:lnTo>
                        <a:lnTo>
                          <a:pt x="39" y="12"/>
                        </a:lnTo>
                        <a:lnTo>
                          <a:pt x="38" y="13"/>
                        </a:lnTo>
                        <a:lnTo>
                          <a:pt x="36" y="13"/>
                        </a:lnTo>
                        <a:lnTo>
                          <a:pt x="34" y="13"/>
                        </a:lnTo>
                        <a:lnTo>
                          <a:pt x="32" y="14"/>
                        </a:lnTo>
                        <a:lnTo>
                          <a:pt x="30" y="14"/>
                        </a:lnTo>
                        <a:lnTo>
                          <a:pt x="29" y="14"/>
                        </a:lnTo>
                        <a:lnTo>
                          <a:pt x="27" y="14"/>
                        </a:lnTo>
                        <a:lnTo>
                          <a:pt x="25" y="14"/>
                        </a:lnTo>
                        <a:lnTo>
                          <a:pt x="23" y="15"/>
                        </a:lnTo>
                        <a:lnTo>
                          <a:pt x="21" y="15"/>
                        </a:lnTo>
                        <a:lnTo>
                          <a:pt x="20" y="15"/>
                        </a:lnTo>
                        <a:lnTo>
                          <a:pt x="18" y="15"/>
                        </a:lnTo>
                        <a:lnTo>
                          <a:pt x="16" y="15"/>
                        </a:lnTo>
                        <a:lnTo>
                          <a:pt x="15" y="15"/>
                        </a:lnTo>
                        <a:lnTo>
                          <a:pt x="14" y="15"/>
                        </a:lnTo>
                        <a:lnTo>
                          <a:pt x="14" y="15"/>
                        </a:lnTo>
                        <a:lnTo>
                          <a:pt x="13" y="15"/>
                        </a:lnTo>
                        <a:lnTo>
                          <a:pt x="13" y="15"/>
                        </a:lnTo>
                        <a:lnTo>
                          <a:pt x="12" y="15"/>
                        </a:lnTo>
                        <a:lnTo>
                          <a:pt x="12" y="15"/>
                        </a:lnTo>
                        <a:lnTo>
                          <a:pt x="11" y="15"/>
                        </a:lnTo>
                        <a:lnTo>
                          <a:pt x="11" y="15"/>
                        </a:lnTo>
                        <a:lnTo>
                          <a:pt x="10" y="15"/>
                        </a:lnTo>
                        <a:lnTo>
                          <a:pt x="10" y="15"/>
                        </a:lnTo>
                        <a:lnTo>
                          <a:pt x="10" y="15"/>
                        </a:lnTo>
                        <a:lnTo>
                          <a:pt x="9" y="15"/>
                        </a:lnTo>
                        <a:lnTo>
                          <a:pt x="8" y="15"/>
                        </a:lnTo>
                        <a:lnTo>
                          <a:pt x="8" y="15"/>
                        </a:lnTo>
                        <a:lnTo>
                          <a:pt x="8" y="15"/>
                        </a:lnTo>
                        <a:lnTo>
                          <a:pt x="7" y="15"/>
                        </a:lnTo>
                        <a:lnTo>
                          <a:pt x="6" y="15"/>
                        </a:lnTo>
                        <a:lnTo>
                          <a:pt x="6" y="15"/>
                        </a:lnTo>
                        <a:lnTo>
                          <a:pt x="6" y="15"/>
                        </a:lnTo>
                        <a:lnTo>
                          <a:pt x="5" y="14"/>
                        </a:lnTo>
                        <a:lnTo>
                          <a:pt x="4" y="14"/>
                        </a:lnTo>
                        <a:lnTo>
                          <a:pt x="4" y="14"/>
                        </a:lnTo>
                        <a:lnTo>
                          <a:pt x="4" y="14"/>
                        </a:lnTo>
                        <a:lnTo>
                          <a:pt x="3" y="14"/>
                        </a:lnTo>
                        <a:lnTo>
                          <a:pt x="3" y="14"/>
                        </a:lnTo>
                        <a:lnTo>
                          <a:pt x="2" y="14"/>
                        </a:lnTo>
                        <a:lnTo>
                          <a:pt x="2" y="14"/>
                        </a:lnTo>
                        <a:lnTo>
                          <a:pt x="1" y="14"/>
                        </a:lnTo>
                        <a:lnTo>
                          <a:pt x="1" y="14"/>
                        </a:lnTo>
                        <a:lnTo>
                          <a:pt x="0" y="14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2" name="Freeform 325"/>
                  <p:cNvSpPr>
                    <a:spLocks/>
                  </p:cNvSpPr>
                  <p:nvPr/>
                </p:nvSpPr>
                <p:spPr bwMode="auto">
                  <a:xfrm>
                    <a:off x="1390" y="1973"/>
                    <a:ext cx="23" cy="26"/>
                  </a:xfrm>
                  <a:custGeom>
                    <a:avLst/>
                    <a:gdLst/>
                    <a:ahLst/>
                    <a:cxnLst>
                      <a:cxn ang="0">
                        <a:pos x="22" y="0"/>
                      </a:cxn>
                      <a:cxn ang="0">
                        <a:pos x="22" y="0"/>
                      </a:cxn>
                      <a:cxn ang="0">
                        <a:pos x="21" y="0"/>
                      </a:cxn>
                      <a:cxn ang="0">
                        <a:pos x="21" y="1"/>
                      </a:cxn>
                      <a:cxn ang="0">
                        <a:pos x="21" y="1"/>
                      </a:cxn>
                      <a:cxn ang="0">
                        <a:pos x="20" y="1"/>
                      </a:cxn>
                      <a:cxn ang="0">
                        <a:pos x="20" y="2"/>
                      </a:cxn>
                      <a:cxn ang="0">
                        <a:pos x="19" y="3"/>
                      </a:cxn>
                      <a:cxn ang="0">
                        <a:pos x="18" y="3"/>
                      </a:cxn>
                      <a:cxn ang="0">
                        <a:pos x="18" y="4"/>
                      </a:cxn>
                      <a:cxn ang="0">
                        <a:pos x="17" y="5"/>
                      </a:cxn>
                      <a:cxn ang="0">
                        <a:pos x="16" y="6"/>
                      </a:cxn>
                      <a:cxn ang="0">
                        <a:pos x="16" y="7"/>
                      </a:cxn>
                      <a:cxn ang="0">
                        <a:pos x="15" y="8"/>
                      </a:cxn>
                      <a:cxn ang="0">
                        <a:pos x="14" y="9"/>
                      </a:cxn>
                      <a:cxn ang="0">
                        <a:pos x="13" y="10"/>
                      </a:cxn>
                      <a:cxn ang="0">
                        <a:pos x="12" y="11"/>
                      </a:cxn>
                      <a:cxn ang="0">
                        <a:pos x="11" y="12"/>
                      </a:cxn>
                      <a:cxn ang="0">
                        <a:pos x="10" y="13"/>
                      </a:cxn>
                      <a:cxn ang="0">
                        <a:pos x="9" y="14"/>
                      </a:cxn>
                      <a:cxn ang="0">
                        <a:pos x="8" y="15"/>
                      </a:cxn>
                      <a:cxn ang="0">
                        <a:pos x="8" y="16"/>
                      </a:cxn>
                      <a:cxn ang="0">
                        <a:pos x="6" y="17"/>
                      </a:cxn>
                      <a:cxn ang="0">
                        <a:pos x="6" y="18"/>
                      </a:cxn>
                      <a:cxn ang="0">
                        <a:pos x="5" y="19"/>
                      </a:cxn>
                      <a:cxn ang="0">
                        <a:pos x="4" y="20"/>
                      </a:cxn>
                      <a:cxn ang="0">
                        <a:pos x="3" y="21"/>
                      </a:cxn>
                      <a:cxn ang="0">
                        <a:pos x="3" y="22"/>
                      </a:cxn>
                      <a:cxn ang="0">
                        <a:pos x="2" y="22"/>
                      </a:cxn>
                      <a:cxn ang="0">
                        <a:pos x="1" y="23"/>
                      </a:cxn>
                      <a:cxn ang="0">
                        <a:pos x="1" y="24"/>
                      </a:cxn>
                      <a:cxn ang="0">
                        <a:pos x="0" y="25"/>
                      </a:cxn>
                      <a:cxn ang="0">
                        <a:pos x="0" y="25"/>
                      </a:cxn>
                      <a:cxn ang="0">
                        <a:pos x="0" y="25"/>
                      </a:cxn>
                      <a:cxn ang="0">
                        <a:pos x="0" y="25"/>
                      </a:cxn>
                      <a:cxn ang="0">
                        <a:pos x="0" y="25"/>
                      </a:cxn>
                      <a:cxn ang="0">
                        <a:pos x="0" y="25"/>
                      </a:cxn>
                      <a:cxn ang="0">
                        <a:pos x="0" y="25"/>
                      </a:cxn>
                      <a:cxn ang="0">
                        <a:pos x="0" y="25"/>
                      </a:cxn>
                      <a:cxn ang="0">
                        <a:pos x="0" y="25"/>
                      </a:cxn>
                      <a:cxn ang="0">
                        <a:pos x="0" y="25"/>
                      </a:cxn>
                      <a:cxn ang="0">
                        <a:pos x="0" y="25"/>
                      </a:cxn>
                      <a:cxn ang="0">
                        <a:pos x="0" y="25"/>
                      </a:cxn>
                      <a:cxn ang="0">
                        <a:pos x="0" y="25"/>
                      </a:cxn>
                      <a:cxn ang="0">
                        <a:pos x="0" y="25"/>
                      </a:cxn>
                      <a:cxn ang="0">
                        <a:pos x="0" y="25"/>
                      </a:cxn>
                      <a:cxn ang="0">
                        <a:pos x="0" y="25"/>
                      </a:cxn>
                      <a:cxn ang="0">
                        <a:pos x="0" y="25"/>
                      </a:cxn>
                      <a:cxn ang="0">
                        <a:pos x="0" y="25"/>
                      </a:cxn>
                      <a:cxn ang="0">
                        <a:pos x="0" y="25"/>
                      </a:cxn>
                      <a:cxn ang="0">
                        <a:pos x="0" y="25"/>
                      </a:cxn>
                      <a:cxn ang="0">
                        <a:pos x="0" y="25"/>
                      </a:cxn>
                      <a:cxn ang="0">
                        <a:pos x="0" y="25"/>
                      </a:cxn>
                      <a:cxn ang="0">
                        <a:pos x="0" y="25"/>
                      </a:cxn>
                      <a:cxn ang="0">
                        <a:pos x="0" y="25"/>
                      </a:cxn>
                      <a:cxn ang="0">
                        <a:pos x="0" y="25"/>
                      </a:cxn>
                      <a:cxn ang="0">
                        <a:pos x="0" y="25"/>
                      </a:cxn>
                      <a:cxn ang="0">
                        <a:pos x="0" y="25"/>
                      </a:cxn>
                      <a:cxn ang="0">
                        <a:pos x="0" y="25"/>
                      </a:cxn>
                      <a:cxn ang="0">
                        <a:pos x="0" y="25"/>
                      </a:cxn>
                      <a:cxn ang="0">
                        <a:pos x="0" y="25"/>
                      </a:cxn>
                      <a:cxn ang="0">
                        <a:pos x="0" y="25"/>
                      </a:cxn>
                      <a:cxn ang="0">
                        <a:pos x="0" y="25"/>
                      </a:cxn>
                    </a:cxnLst>
                    <a:rect l="0" t="0" r="r" b="b"/>
                    <a:pathLst>
                      <a:path w="23" h="26">
                        <a:moveTo>
                          <a:pt x="22" y="0"/>
                        </a:moveTo>
                        <a:lnTo>
                          <a:pt x="22" y="0"/>
                        </a:lnTo>
                        <a:lnTo>
                          <a:pt x="21" y="0"/>
                        </a:lnTo>
                        <a:lnTo>
                          <a:pt x="21" y="1"/>
                        </a:lnTo>
                        <a:lnTo>
                          <a:pt x="21" y="1"/>
                        </a:lnTo>
                        <a:lnTo>
                          <a:pt x="20" y="1"/>
                        </a:lnTo>
                        <a:lnTo>
                          <a:pt x="20" y="2"/>
                        </a:lnTo>
                        <a:lnTo>
                          <a:pt x="19" y="3"/>
                        </a:lnTo>
                        <a:lnTo>
                          <a:pt x="18" y="3"/>
                        </a:lnTo>
                        <a:lnTo>
                          <a:pt x="18" y="4"/>
                        </a:lnTo>
                        <a:lnTo>
                          <a:pt x="17" y="5"/>
                        </a:lnTo>
                        <a:lnTo>
                          <a:pt x="16" y="6"/>
                        </a:lnTo>
                        <a:lnTo>
                          <a:pt x="16" y="7"/>
                        </a:lnTo>
                        <a:lnTo>
                          <a:pt x="15" y="8"/>
                        </a:lnTo>
                        <a:lnTo>
                          <a:pt x="14" y="9"/>
                        </a:lnTo>
                        <a:lnTo>
                          <a:pt x="13" y="10"/>
                        </a:lnTo>
                        <a:lnTo>
                          <a:pt x="12" y="11"/>
                        </a:lnTo>
                        <a:lnTo>
                          <a:pt x="11" y="12"/>
                        </a:lnTo>
                        <a:lnTo>
                          <a:pt x="10" y="13"/>
                        </a:lnTo>
                        <a:lnTo>
                          <a:pt x="9" y="14"/>
                        </a:lnTo>
                        <a:lnTo>
                          <a:pt x="8" y="15"/>
                        </a:lnTo>
                        <a:lnTo>
                          <a:pt x="8" y="16"/>
                        </a:lnTo>
                        <a:lnTo>
                          <a:pt x="6" y="17"/>
                        </a:lnTo>
                        <a:lnTo>
                          <a:pt x="6" y="18"/>
                        </a:lnTo>
                        <a:lnTo>
                          <a:pt x="5" y="19"/>
                        </a:lnTo>
                        <a:lnTo>
                          <a:pt x="4" y="20"/>
                        </a:lnTo>
                        <a:lnTo>
                          <a:pt x="3" y="21"/>
                        </a:lnTo>
                        <a:lnTo>
                          <a:pt x="3" y="22"/>
                        </a:lnTo>
                        <a:lnTo>
                          <a:pt x="2" y="22"/>
                        </a:lnTo>
                        <a:lnTo>
                          <a:pt x="1" y="23"/>
                        </a:lnTo>
                        <a:lnTo>
                          <a:pt x="1" y="24"/>
                        </a:lnTo>
                        <a:lnTo>
                          <a:pt x="0" y="25"/>
                        </a:lnTo>
                        <a:lnTo>
                          <a:pt x="0" y="25"/>
                        </a:lnTo>
                        <a:lnTo>
                          <a:pt x="0" y="25"/>
                        </a:lnTo>
                        <a:lnTo>
                          <a:pt x="0" y="25"/>
                        </a:lnTo>
                        <a:lnTo>
                          <a:pt x="0" y="25"/>
                        </a:lnTo>
                        <a:lnTo>
                          <a:pt x="0" y="25"/>
                        </a:lnTo>
                        <a:lnTo>
                          <a:pt x="0" y="25"/>
                        </a:lnTo>
                        <a:lnTo>
                          <a:pt x="0" y="25"/>
                        </a:lnTo>
                        <a:lnTo>
                          <a:pt x="0" y="25"/>
                        </a:lnTo>
                        <a:lnTo>
                          <a:pt x="0" y="25"/>
                        </a:lnTo>
                        <a:lnTo>
                          <a:pt x="0" y="25"/>
                        </a:lnTo>
                        <a:lnTo>
                          <a:pt x="0" y="25"/>
                        </a:lnTo>
                        <a:lnTo>
                          <a:pt x="0" y="25"/>
                        </a:lnTo>
                        <a:lnTo>
                          <a:pt x="0" y="25"/>
                        </a:lnTo>
                        <a:lnTo>
                          <a:pt x="0" y="25"/>
                        </a:lnTo>
                        <a:lnTo>
                          <a:pt x="0" y="25"/>
                        </a:lnTo>
                        <a:lnTo>
                          <a:pt x="0" y="25"/>
                        </a:lnTo>
                        <a:lnTo>
                          <a:pt x="0" y="25"/>
                        </a:lnTo>
                        <a:lnTo>
                          <a:pt x="0" y="25"/>
                        </a:lnTo>
                        <a:lnTo>
                          <a:pt x="0" y="25"/>
                        </a:lnTo>
                        <a:lnTo>
                          <a:pt x="0" y="25"/>
                        </a:lnTo>
                        <a:lnTo>
                          <a:pt x="0" y="25"/>
                        </a:lnTo>
                        <a:lnTo>
                          <a:pt x="0" y="25"/>
                        </a:lnTo>
                        <a:lnTo>
                          <a:pt x="0" y="25"/>
                        </a:lnTo>
                        <a:lnTo>
                          <a:pt x="0" y="25"/>
                        </a:lnTo>
                        <a:lnTo>
                          <a:pt x="0" y="25"/>
                        </a:lnTo>
                        <a:lnTo>
                          <a:pt x="0" y="25"/>
                        </a:lnTo>
                        <a:lnTo>
                          <a:pt x="0" y="25"/>
                        </a:lnTo>
                        <a:lnTo>
                          <a:pt x="0" y="25"/>
                        </a:lnTo>
                        <a:lnTo>
                          <a:pt x="0" y="25"/>
                        </a:lnTo>
                        <a:lnTo>
                          <a:pt x="0" y="25"/>
                        </a:lnTo>
                        <a:lnTo>
                          <a:pt x="0" y="25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3" name="Line 32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386" y="1972"/>
                    <a:ext cx="22" cy="23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4" name="Line 32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405" y="1952"/>
                    <a:ext cx="9" cy="17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5" name="Line 32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401" y="1950"/>
                    <a:ext cx="9" cy="17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6" name="Oval 329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1385" y="1959"/>
                    <a:ext cx="7" cy="7"/>
                  </a:xfrm>
                  <a:prstGeom prst="ellipse">
                    <a:avLst/>
                  </a:prstGeom>
                  <a:solidFill>
                    <a:srgbClr val="FF0066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7" name="Freeform 330"/>
                  <p:cNvSpPr>
                    <a:spLocks/>
                  </p:cNvSpPr>
                  <p:nvPr/>
                </p:nvSpPr>
                <p:spPr bwMode="auto">
                  <a:xfrm>
                    <a:off x="1300" y="1953"/>
                    <a:ext cx="33" cy="7"/>
                  </a:xfrm>
                  <a:custGeom>
                    <a:avLst/>
                    <a:gdLst/>
                    <a:ahLst/>
                    <a:cxnLst>
                      <a:cxn ang="0">
                        <a:pos x="32" y="0"/>
                      </a:cxn>
                      <a:cxn ang="0">
                        <a:pos x="31" y="1"/>
                      </a:cxn>
                      <a:cxn ang="0">
                        <a:pos x="30" y="1"/>
                      </a:cxn>
                      <a:cxn ang="0">
                        <a:pos x="30" y="1"/>
                      </a:cxn>
                      <a:cxn ang="0">
                        <a:pos x="30" y="1"/>
                      </a:cxn>
                      <a:cxn ang="0">
                        <a:pos x="29" y="2"/>
                      </a:cxn>
                      <a:cxn ang="0">
                        <a:pos x="28" y="2"/>
                      </a:cxn>
                      <a:cxn ang="0">
                        <a:pos x="28" y="3"/>
                      </a:cxn>
                      <a:cxn ang="0">
                        <a:pos x="28" y="3"/>
                      </a:cxn>
                      <a:cxn ang="0">
                        <a:pos x="27" y="3"/>
                      </a:cxn>
                      <a:cxn ang="0">
                        <a:pos x="26" y="3"/>
                      </a:cxn>
                      <a:cxn ang="0">
                        <a:pos x="26" y="3"/>
                      </a:cxn>
                      <a:cxn ang="0">
                        <a:pos x="26" y="4"/>
                      </a:cxn>
                      <a:cxn ang="0">
                        <a:pos x="25" y="4"/>
                      </a:cxn>
                      <a:cxn ang="0">
                        <a:pos x="24" y="4"/>
                      </a:cxn>
                      <a:cxn ang="0">
                        <a:pos x="24" y="4"/>
                      </a:cxn>
                      <a:cxn ang="0">
                        <a:pos x="24" y="5"/>
                      </a:cxn>
                      <a:cxn ang="0">
                        <a:pos x="23" y="5"/>
                      </a:cxn>
                      <a:cxn ang="0">
                        <a:pos x="22" y="5"/>
                      </a:cxn>
                      <a:cxn ang="0">
                        <a:pos x="22" y="5"/>
                      </a:cxn>
                      <a:cxn ang="0">
                        <a:pos x="21" y="5"/>
                      </a:cxn>
                      <a:cxn ang="0">
                        <a:pos x="21" y="5"/>
                      </a:cxn>
                      <a:cxn ang="0">
                        <a:pos x="20" y="5"/>
                      </a:cxn>
                      <a:cxn ang="0">
                        <a:pos x="20" y="5"/>
                      </a:cxn>
                      <a:cxn ang="0">
                        <a:pos x="19" y="6"/>
                      </a:cxn>
                      <a:cxn ang="0">
                        <a:pos x="18" y="6"/>
                      </a:cxn>
                      <a:cxn ang="0">
                        <a:pos x="18" y="6"/>
                      </a:cxn>
                      <a:cxn ang="0">
                        <a:pos x="17" y="6"/>
                      </a:cxn>
                      <a:cxn ang="0">
                        <a:pos x="17" y="6"/>
                      </a:cxn>
                      <a:cxn ang="0">
                        <a:pos x="16" y="6"/>
                      </a:cxn>
                      <a:cxn ang="0">
                        <a:pos x="16" y="6"/>
                      </a:cxn>
                      <a:cxn ang="0">
                        <a:pos x="15" y="6"/>
                      </a:cxn>
                      <a:cxn ang="0">
                        <a:pos x="14" y="6"/>
                      </a:cxn>
                      <a:cxn ang="0">
                        <a:pos x="13" y="6"/>
                      </a:cxn>
                      <a:cxn ang="0">
                        <a:pos x="13" y="6"/>
                      </a:cxn>
                      <a:cxn ang="0">
                        <a:pos x="12" y="6"/>
                      </a:cxn>
                      <a:cxn ang="0">
                        <a:pos x="12" y="6"/>
                      </a:cxn>
                      <a:cxn ang="0">
                        <a:pos x="11" y="6"/>
                      </a:cxn>
                      <a:cxn ang="0">
                        <a:pos x="11" y="6"/>
                      </a:cxn>
                      <a:cxn ang="0">
                        <a:pos x="10" y="5"/>
                      </a:cxn>
                      <a:cxn ang="0">
                        <a:pos x="10" y="5"/>
                      </a:cxn>
                      <a:cxn ang="0">
                        <a:pos x="9" y="5"/>
                      </a:cxn>
                      <a:cxn ang="0">
                        <a:pos x="8" y="5"/>
                      </a:cxn>
                      <a:cxn ang="0">
                        <a:pos x="8" y="5"/>
                      </a:cxn>
                      <a:cxn ang="0">
                        <a:pos x="8" y="5"/>
                      </a:cxn>
                      <a:cxn ang="0">
                        <a:pos x="7" y="5"/>
                      </a:cxn>
                      <a:cxn ang="0">
                        <a:pos x="7" y="5"/>
                      </a:cxn>
                      <a:cxn ang="0">
                        <a:pos x="6" y="5"/>
                      </a:cxn>
                      <a:cxn ang="0">
                        <a:pos x="6" y="4"/>
                      </a:cxn>
                      <a:cxn ang="0">
                        <a:pos x="5" y="4"/>
                      </a:cxn>
                      <a:cxn ang="0">
                        <a:pos x="5" y="4"/>
                      </a:cxn>
                      <a:cxn ang="0">
                        <a:pos x="4" y="4"/>
                      </a:cxn>
                      <a:cxn ang="0">
                        <a:pos x="4" y="3"/>
                      </a:cxn>
                      <a:cxn ang="0">
                        <a:pos x="3" y="3"/>
                      </a:cxn>
                      <a:cxn ang="0">
                        <a:pos x="3" y="3"/>
                      </a:cxn>
                      <a:cxn ang="0">
                        <a:pos x="2" y="3"/>
                      </a:cxn>
                      <a:cxn ang="0">
                        <a:pos x="2" y="3"/>
                      </a:cxn>
                      <a:cxn ang="0">
                        <a:pos x="2" y="3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0" y="2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33" h="7">
                        <a:moveTo>
                          <a:pt x="32" y="0"/>
                        </a:moveTo>
                        <a:lnTo>
                          <a:pt x="31" y="1"/>
                        </a:lnTo>
                        <a:lnTo>
                          <a:pt x="30" y="1"/>
                        </a:lnTo>
                        <a:lnTo>
                          <a:pt x="30" y="1"/>
                        </a:lnTo>
                        <a:lnTo>
                          <a:pt x="30" y="1"/>
                        </a:lnTo>
                        <a:lnTo>
                          <a:pt x="29" y="2"/>
                        </a:lnTo>
                        <a:lnTo>
                          <a:pt x="28" y="2"/>
                        </a:lnTo>
                        <a:lnTo>
                          <a:pt x="28" y="3"/>
                        </a:lnTo>
                        <a:lnTo>
                          <a:pt x="28" y="3"/>
                        </a:lnTo>
                        <a:lnTo>
                          <a:pt x="27" y="3"/>
                        </a:lnTo>
                        <a:lnTo>
                          <a:pt x="26" y="3"/>
                        </a:lnTo>
                        <a:lnTo>
                          <a:pt x="26" y="3"/>
                        </a:lnTo>
                        <a:lnTo>
                          <a:pt x="26" y="4"/>
                        </a:lnTo>
                        <a:lnTo>
                          <a:pt x="25" y="4"/>
                        </a:lnTo>
                        <a:lnTo>
                          <a:pt x="24" y="4"/>
                        </a:lnTo>
                        <a:lnTo>
                          <a:pt x="24" y="4"/>
                        </a:lnTo>
                        <a:lnTo>
                          <a:pt x="24" y="5"/>
                        </a:lnTo>
                        <a:lnTo>
                          <a:pt x="23" y="5"/>
                        </a:lnTo>
                        <a:lnTo>
                          <a:pt x="22" y="5"/>
                        </a:lnTo>
                        <a:lnTo>
                          <a:pt x="22" y="5"/>
                        </a:lnTo>
                        <a:lnTo>
                          <a:pt x="21" y="5"/>
                        </a:lnTo>
                        <a:lnTo>
                          <a:pt x="21" y="5"/>
                        </a:lnTo>
                        <a:lnTo>
                          <a:pt x="20" y="5"/>
                        </a:lnTo>
                        <a:lnTo>
                          <a:pt x="20" y="5"/>
                        </a:lnTo>
                        <a:lnTo>
                          <a:pt x="19" y="6"/>
                        </a:lnTo>
                        <a:lnTo>
                          <a:pt x="18" y="6"/>
                        </a:lnTo>
                        <a:lnTo>
                          <a:pt x="18" y="6"/>
                        </a:lnTo>
                        <a:lnTo>
                          <a:pt x="17" y="6"/>
                        </a:lnTo>
                        <a:lnTo>
                          <a:pt x="17" y="6"/>
                        </a:lnTo>
                        <a:lnTo>
                          <a:pt x="16" y="6"/>
                        </a:lnTo>
                        <a:lnTo>
                          <a:pt x="16" y="6"/>
                        </a:lnTo>
                        <a:lnTo>
                          <a:pt x="15" y="6"/>
                        </a:lnTo>
                        <a:lnTo>
                          <a:pt x="14" y="6"/>
                        </a:lnTo>
                        <a:lnTo>
                          <a:pt x="13" y="6"/>
                        </a:lnTo>
                        <a:lnTo>
                          <a:pt x="13" y="6"/>
                        </a:lnTo>
                        <a:lnTo>
                          <a:pt x="12" y="6"/>
                        </a:lnTo>
                        <a:lnTo>
                          <a:pt x="12" y="6"/>
                        </a:lnTo>
                        <a:lnTo>
                          <a:pt x="11" y="6"/>
                        </a:lnTo>
                        <a:lnTo>
                          <a:pt x="11" y="6"/>
                        </a:lnTo>
                        <a:lnTo>
                          <a:pt x="10" y="5"/>
                        </a:lnTo>
                        <a:lnTo>
                          <a:pt x="10" y="5"/>
                        </a:lnTo>
                        <a:lnTo>
                          <a:pt x="9" y="5"/>
                        </a:lnTo>
                        <a:lnTo>
                          <a:pt x="8" y="5"/>
                        </a:lnTo>
                        <a:lnTo>
                          <a:pt x="8" y="5"/>
                        </a:lnTo>
                        <a:lnTo>
                          <a:pt x="8" y="5"/>
                        </a:lnTo>
                        <a:lnTo>
                          <a:pt x="7" y="5"/>
                        </a:lnTo>
                        <a:lnTo>
                          <a:pt x="7" y="5"/>
                        </a:lnTo>
                        <a:lnTo>
                          <a:pt x="6" y="5"/>
                        </a:lnTo>
                        <a:lnTo>
                          <a:pt x="6" y="4"/>
                        </a:lnTo>
                        <a:lnTo>
                          <a:pt x="5" y="4"/>
                        </a:lnTo>
                        <a:lnTo>
                          <a:pt x="5" y="4"/>
                        </a:lnTo>
                        <a:lnTo>
                          <a:pt x="4" y="4"/>
                        </a:lnTo>
                        <a:lnTo>
                          <a:pt x="4" y="3"/>
                        </a:lnTo>
                        <a:lnTo>
                          <a:pt x="3" y="3"/>
                        </a:lnTo>
                        <a:lnTo>
                          <a:pt x="3" y="3"/>
                        </a:lnTo>
                        <a:lnTo>
                          <a:pt x="2" y="3"/>
                        </a:lnTo>
                        <a:lnTo>
                          <a:pt x="2" y="3"/>
                        </a:lnTo>
                        <a:lnTo>
                          <a:pt x="2" y="3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0" y="2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8" name="Freeform 331"/>
                  <p:cNvSpPr>
                    <a:spLocks/>
                  </p:cNvSpPr>
                  <p:nvPr/>
                </p:nvSpPr>
                <p:spPr bwMode="auto">
                  <a:xfrm>
                    <a:off x="1328" y="1986"/>
                    <a:ext cx="25" cy="11"/>
                  </a:xfrm>
                  <a:custGeom>
                    <a:avLst/>
                    <a:gdLst/>
                    <a:ahLst/>
                    <a:cxnLst>
                      <a:cxn ang="0">
                        <a:pos x="24" y="0"/>
                      </a:cxn>
                      <a:cxn ang="0">
                        <a:pos x="22" y="0"/>
                      </a:cxn>
                      <a:cxn ang="0">
                        <a:pos x="21" y="0"/>
                      </a:cxn>
                      <a:cxn ang="0">
                        <a:pos x="20" y="0"/>
                      </a:cxn>
                      <a:cxn ang="0">
                        <a:pos x="20" y="0"/>
                      </a:cxn>
                      <a:cxn ang="0">
                        <a:pos x="19" y="0"/>
                      </a:cxn>
                      <a:cxn ang="0">
                        <a:pos x="18" y="0"/>
                      </a:cxn>
                      <a:cxn ang="0">
                        <a:pos x="17" y="1"/>
                      </a:cxn>
                      <a:cxn ang="0">
                        <a:pos x="16" y="1"/>
                      </a:cxn>
                      <a:cxn ang="0">
                        <a:pos x="16" y="1"/>
                      </a:cxn>
                      <a:cxn ang="0">
                        <a:pos x="14" y="1"/>
                      </a:cxn>
                      <a:cxn ang="0">
                        <a:pos x="14" y="2"/>
                      </a:cxn>
                      <a:cxn ang="0">
                        <a:pos x="13" y="2"/>
                      </a:cxn>
                      <a:cxn ang="0">
                        <a:pos x="12" y="2"/>
                      </a:cxn>
                      <a:cxn ang="0">
                        <a:pos x="12" y="2"/>
                      </a:cxn>
                      <a:cxn ang="0">
                        <a:pos x="11" y="3"/>
                      </a:cxn>
                      <a:cxn ang="0">
                        <a:pos x="10" y="3"/>
                      </a:cxn>
                      <a:cxn ang="0">
                        <a:pos x="9" y="3"/>
                      </a:cxn>
                      <a:cxn ang="0">
                        <a:pos x="8" y="4"/>
                      </a:cxn>
                      <a:cxn ang="0">
                        <a:pos x="8" y="4"/>
                      </a:cxn>
                      <a:cxn ang="0">
                        <a:pos x="7" y="4"/>
                      </a:cxn>
                      <a:cxn ang="0">
                        <a:pos x="6" y="5"/>
                      </a:cxn>
                      <a:cxn ang="0">
                        <a:pos x="6" y="5"/>
                      </a:cxn>
                      <a:cxn ang="0">
                        <a:pos x="5" y="6"/>
                      </a:cxn>
                      <a:cxn ang="0">
                        <a:pos x="4" y="6"/>
                      </a:cxn>
                      <a:cxn ang="0">
                        <a:pos x="3" y="6"/>
                      </a:cxn>
                      <a:cxn ang="0">
                        <a:pos x="3" y="7"/>
                      </a:cxn>
                      <a:cxn ang="0">
                        <a:pos x="2" y="7"/>
                      </a:cxn>
                      <a:cxn ang="0">
                        <a:pos x="1" y="8"/>
                      </a:cxn>
                      <a:cxn ang="0">
                        <a:pos x="1" y="8"/>
                      </a:cxn>
                      <a:cxn ang="0">
                        <a:pos x="0" y="9"/>
                      </a:cxn>
                      <a:cxn ang="0">
                        <a:pos x="0" y="10"/>
                      </a:cxn>
                    </a:cxnLst>
                    <a:rect l="0" t="0" r="r" b="b"/>
                    <a:pathLst>
                      <a:path w="25" h="11">
                        <a:moveTo>
                          <a:pt x="24" y="0"/>
                        </a:moveTo>
                        <a:lnTo>
                          <a:pt x="22" y="0"/>
                        </a:lnTo>
                        <a:lnTo>
                          <a:pt x="21" y="0"/>
                        </a:lnTo>
                        <a:lnTo>
                          <a:pt x="20" y="0"/>
                        </a:lnTo>
                        <a:lnTo>
                          <a:pt x="20" y="0"/>
                        </a:lnTo>
                        <a:lnTo>
                          <a:pt x="19" y="0"/>
                        </a:lnTo>
                        <a:lnTo>
                          <a:pt x="18" y="0"/>
                        </a:lnTo>
                        <a:lnTo>
                          <a:pt x="17" y="1"/>
                        </a:lnTo>
                        <a:lnTo>
                          <a:pt x="16" y="1"/>
                        </a:lnTo>
                        <a:lnTo>
                          <a:pt x="16" y="1"/>
                        </a:lnTo>
                        <a:lnTo>
                          <a:pt x="14" y="1"/>
                        </a:lnTo>
                        <a:lnTo>
                          <a:pt x="14" y="2"/>
                        </a:lnTo>
                        <a:lnTo>
                          <a:pt x="13" y="2"/>
                        </a:lnTo>
                        <a:lnTo>
                          <a:pt x="12" y="2"/>
                        </a:lnTo>
                        <a:lnTo>
                          <a:pt x="12" y="2"/>
                        </a:lnTo>
                        <a:lnTo>
                          <a:pt x="11" y="3"/>
                        </a:lnTo>
                        <a:lnTo>
                          <a:pt x="10" y="3"/>
                        </a:lnTo>
                        <a:lnTo>
                          <a:pt x="9" y="3"/>
                        </a:lnTo>
                        <a:lnTo>
                          <a:pt x="8" y="4"/>
                        </a:lnTo>
                        <a:lnTo>
                          <a:pt x="8" y="4"/>
                        </a:lnTo>
                        <a:lnTo>
                          <a:pt x="7" y="4"/>
                        </a:lnTo>
                        <a:lnTo>
                          <a:pt x="6" y="5"/>
                        </a:lnTo>
                        <a:lnTo>
                          <a:pt x="6" y="5"/>
                        </a:lnTo>
                        <a:lnTo>
                          <a:pt x="5" y="6"/>
                        </a:lnTo>
                        <a:lnTo>
                          <a:pt x="4" y="6"/>
                        </a:lnTo>
                        <a:lnTo>
                          <a:pt x="3" y="6"/>
                        </a:lnTo>
                        <a:lnTo>
                          <a:pt x="3" y="7"/>
                        </a:lnTo>
                        <a:lnTo>
                          <a:pt x="2" y="7"/>
                        </a:lnTo>
                        <a:lnTo>
                          <a:pt x="1" y="8"/>
                        </a:lnTo>
                        <a:lnTo>
                          <a:pt x="1" y="8"/>
                        </a:lnTo>
                        <a:lnTo>
                          <a:pt x="0" y="9"/>
                        </a:lnTo>
                        <a:lnTo>
                          <a:pt x="0" y="10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9" name="Freeform 332"/>
                  <p:cNvSpPr>
                    <a:spLocks/>
                  </p:cNvSpPr>
                  <p:nvPr/>
                </p:nvSpPr>
                <p:spPr bwMode="auto">
                  <a:xfrm>
                    <a:off x="1169" y="1931"/>
                    <a:ext cx="133" cy="28"/>
                  </a:xfrm>
                  <a:custGeom>
                    <a:avLst/>
                    <a:gdLst/>
                    <a:ahLst/>
                    <a:cxnLst>
                      <a:cxn ang="0">
                        <a:pos x="132" y="23"/>
                      </a:cxn>
                      <a:cxn ang="0">
                        <a:pos x="128" y="20"/>
                      </a:cxn>
                      <a:cxn ang="0">
                        <a:pos x="127" y="19"/>
                      </a:cxn>
                      <a:cxn ang="0">
                        <a:pos x="125" y="17"/>
                      </a:cxn>
                      <a:cxn ang="0">
                        <a:pos x="123" y="16"/>
                      </a:cxn>
                      <a:cxn ang="0">
                        <a:pos x="121" y="15"/>
                      </a:cxn>
                      <a:cxn ang="0">
                        <a:pos x="119" y="14"/>
                      </a:cxn>
                      <a:cxn ang="0">
                        <a:pos x="118" y="13"/>
                      </a:cxn>
                      <a:cxn ang="0">
                        <a:pos x="116" y="12"/>
                      </a:cxn>
                      <a:cxn ang="0">
                        <a:pos x="114" y="11"/>
                      </a:cxn>
                      <a:cxn ang="0">
                        <a:pos x="112" y="10"/>
                      </a:cxn>
                      <a:cxn ang="0">
                        <a:pos x="110" y="9"/>
                      </a:cxn>
                      <a:cxn ang="0">
                        <a:pos x="108" y="8"/>
                      </a:cxn>
                      <a:cxn ang="0">
                        <a:pos x="106" y="7"/>
                      </a:cxn>
                      <a:cxn ang="0">
                        <a:pos x="104" y="7"/>
                      </a:cxn>
                      <a:cxn ang="0">
                        <a:pos x="102" y="6"/>
                      </a:cxn>
                      <a:cxn ang="0">
                        <a:pos x="100" y="5"/>
                      </a:cxn>
                      <a:cxn ang="0">
                        <a:pos x="98" y="5"/>
                      </a:cxn>
                      <a:cxn ang="0">
                        <a:pos x="96" y="4"/>
                      </a:cxn>
                      <a:cxn ang="0">
                        <a:pos x="94" y="3"/>
                      </a:cxn>
                      <a:cxn ang="0">
                        <a:pos x="92" y="3"/>
                      </a:cxn>
                      <a:cxn ang="0">
                        <a:pos x="90" y="2"/>
                      </a:cxn>
                      <a:cxn ang="0">
                        <a:pos x="88" y="2"/>
                      </a:cxn>
                      <a:cxn ang="0">
                        <a:pos x="86" y="1"/>
                      </a:cxn>
                      <a:cxn ang="0">
                        <a:pos x="83" y="1"/>
                      </a:cxn>
                      <a:cxn ang="0">
                        <a:pos x="81" y="1"/>
                      </a:cxn>
                      <a:cxn ang="0">
                        <a:pos x="79" y="1"/>
                      </a:cxn>
                      <a:cxn ang="0">
                        <a:pos x="77" y="0"/>
                      </a:cxn>
                      <a:cxn ang="0">
                        <a:pos x="75" y="0"/>
                      </a:cxn>
                      <a:cxn ang="0">
                        <a:pos x="73" y="0"/>
                      </a:cxn>
                      <a:cxn ang="0">
                        <a:pos x="70" y="0"/>
                      </a:cxn>
                      <a:cxn ang="0">
                        <a:pos x="68" y="0"/>
                      </a:cxn>
                      <a:cxn ang="0">
                        <a:pos x="63" y="0"/>
                      </a:cxn>
                      <a:cxn ang="0">
                        <a:pos x="61" y="0"/>
                      </a:cxn>
                      <a:cxn ang="0">
                        <a:pos x="58" y="1"/>
                      </a:cxn>
                      <a:cxn ang="0">
                        <a:pos x="56" y="1"/>
                      </a:cxn>
                      <a:cxn ang="0">
                        <a:pos x="53" y="1"/>
                      </a:cxn>
                      <a:cxn ang="0">
                        <a:pos x="51" y="1"/>
                      </a:cxn>
                      <a:cxn ang="0">
                        <a:pos x="49" y="2"/>
                      </a:cxn>
                      <a:cxn ang="0">
                        <a:pos x="47" y="2"/>
                      </a:cxn>
                      <a:cxn ang="0">
                        <a:pos x="44" y="3"/>
                      </a:cxn>
                      <a:cxn ang="0">
                        <a:pos x="42" y="3"/>
                      </a:cxn>
                      <a:cxn ang="0">
                        <a:pos x="40" y="4"/>
                      </a:cxn>
                      <a:cxn ang="0">
                        <a:pos x="37" y="5"/>
                      </a:cxn>
                      <a:cxn ang="0">
                        <a:pos x="35" y="5"/>
                      </a:cxn>
                      <a:cxn ang="0">
                        <a:pos x="33" y="6"/>
                      </a:cxn>
                      <a:cxn ang="0">
                        <a:pos x="31" y="7"/>
                      </a:cxn>
                      <a:cxn ang="0">
                        <a:pos x="29" y="8"/>
                      </a:cxn>
                      <a:cxn ang="0">
                        <a:pos x="27" y="9"/>
                      </a:cxn>
                      <a:cxn ang="0">
                        <a:pos x="25" y="10"/>
                      </a:cxn>
                      <a:cxn ang="0">
                        <a:pos x="22" y="11"/>
                      </a:cxn>
                      <a:cxn ang="0">
                        <a:pos x="20" y="12"/>
                      </a:cxn>
                      <a:cxn ang="0">
                        <a:pos x="18" y="13"/>
                      </a:cxn>
                      <a:cxn ang="0">
                        <a:pos x="16" y="14"/>
                      </a:cxn>
                      <a:cxn ang="0">
                        <a:pos x="14" y="15"/>
                      </a:cxn>
                      <a:cxn ang="0">
                        <a:pos x="13" y="17"/>
                      </a:cxn>
                      <a:cxn ang="0">
                        <a:pos x="11" y="18"/>
                      </a:cxn>
                      <a:cxn ang="0">
                        <a:pos x="9" y="19"/>
                      </a:cxn>
                      <a:cxn ang="0">
                        <a:pos x="7" y="21"/>
                      </a:cxn>
                      <a:cxn ang="0">
                        <a:pos x="5" y="22"/>
                      </a:cxn>
                      <a:cxn ang="0">
                        <a:pos x="3" y="23"/>
                      </a:cxn>
                      <a:cxn ang="0">
                        <a:pos x="2" y="25"/>
                      </a:cxn>
                      <a:cxn ang="0">
                        <a:pos x="0" y="27"/>
                      </a:cxn>
                    </a:cxnLst>
                    <a:rect l="0" t="0" r="r" b="b"/>
                    <a:pathLst>
                      <a:path w="133" h="28">
                        <a:moveTo>
                          <a:pt x="132" y="23"/>
                        </a:moveTo>
                        <a:lnTo>
                          <a:pt x="128" y="20"/>
                        </a:lnTo>
                        <a:lnTo>
                          <a:pt x="127" y="19"/>
                        </a:lnTo>
                        <a:lnTo>
                          <a:pt x="125" y="17"/>
                        </a:lnTo>
                        <a:lnTo>
                          <a:pt x="123" y="16"/>
                        </a:lnTo>
                        <a:lnTo>
                          <a:pt x="121" y="15"/>
                        </a:lnTo>
                        <a:lnTo>
                          <a:pt x="119" y="14"/>
                        </a:lnTo>
                        <a:lnTo>
                          <a:pt x="118" y="13"/>
                        </a:lnTo>
                        <a:lnTo>
                          <a:pt x="116" y="12"/>
                        </a:lnTo>
                        <a:lnTo>
                          <a:pt x="114" y="11"/>
                        </a:lnTo>
                        <a:lnTo>
                          <a:pt x="112" y="10"/>
                        </a:lnTo>
                        <a:lnTo>
                          <a:pt x="110" y="9"/>
                        </a:lnTo>
                        <a:lnTo>
                          <a:pt x="108" y="8"/>
                        </a:lnTo>
                        <a:lnTo>
                          <a:pt x="106" y="7"/>
                        </a:lnTo>
                        <a:lnTo>
                          <a:pt x="104" y="7"/>
                        </a:lnTo>
                        <a:lnTo>
                          <a:pt x="102" y="6"/>
                        </a:lnTo>
                        <a:lnTo>
                          <a:pt x="100" y="5"/>
                        </a:lnTo>
                        <a:lnTo>
                          <a:pt x="98" y="5"/>
                        </a:lnTo>
                        <a:lnTo>
                          <a:pt x="96" y="4"/>
                        </a:lnTo>
                        <a:lnTo>
                          <a:pt x="94" y="3"/>
                        </a:lnTo>
                        <a:lnTo>
                          <a:pt x="92" y="3"/>
                        </a:lnTo>
                        <a:lnTo>
                          <a:pt x="90" y="2"/>
                        </a:lnTo>
                        <a:lnTo>
                          <a:pt x="88" y="2"/>
                        </a:lnTo>
                        <a:lnTo>
                          <a:pt x="86" y="1"/>
                        </a:lnTo>
                        <a:lnTo>
                          <a:pt x="83" y="1"/>
                        </a:lnTo>
                        <a:lnTo>
                          <a:pt x="81" y="1"/>
                        </a:lnTo>
                        <a:lnTo>
                          <a:pt x="79" y="1"/>
                        </a:lnTo>
                        <a:lnTo>
                          <a:pt x="77" y="0"/>
                        </a:lnTo>
                        <a:lnTo>
                          <a:pt x="75" y="0"/>
                        </a:lnTo>
                        <a:lnTo>
                          <a:pt x="73" y="0"/>
                        </a:lnTo>
                        <a:lnTo>
                          <a:pt x="70" y="0"/>
                        </a:lnTo>
                        <a:lnTo>
                          <a:pt x="68" y="0"/>
                        </a:lnTo>
                        <a:lnTo>
                          <a:pt x="63" y="0"/>
                        </a:lnTo>
                        <a:lnTo>
                          <a:pt x="61" y="0"/>
                        </a:lnTo>
                        <a:lnTo>
                          <a:pt x="58" y="1"/>
                        </a:lnTo>
                        <a:lnTo>
                          <a:pt x="56" y="1"/>
                        </a:lnTo>
                        <a:lnTo>
                          <a:pt x="53" y="1"/>
                        </a:lnTo>
                        <a:lnTo>
                          <a:pt x="51" y="1"/>
                        </a:lnTo>
                        <a:lnTo>
                          <a:pt x="49" y="2"/>
                        </a:lnTo>
                        <a:lnTo>
                          <a:pt x="47" y="2"/>
                        </a:lnTo>
                        <a:lnTo>
                          <a:pt x="44" y="3"/>
                        </a:lnTo>
                        <a:lnTo>
                          <a:pt x="42" y="3"/>
                        </a:lnTo>
                        <a:lnTo>
                          <a:pt x="40" y="4"/>
                        </a:lnTo>
                        <a:lnTo>
                          <a:pt x="37" y="5"/>
                        </a:lnTo>
                        <a:lnTo>
                          <a:pt x="35" y="5"/>
                        </a:lnTo>
                        <a:lnTo>
                          <a:pt x="33" y="6"/>
                        </a:lnTo>
                        <a:lnTo>
                          <a:pt x="31" y="7"/>
                        </a:lnTo>
                        <a:lnTo>
                          <a:pt x="29" y="8"/>
                        </a:lnTo>
                        <a:lnTo>
                          <a:pt x="27" y="9"/>
                        </a:lnTo>
                        <a:lnTo>
                          <a:pt x="25" y="10"/>
                        </a:lnTo>
                        <a:lnTo>
                          <a:pt x="22" y="11"/>
                        </a:lnTo>
                        <a:lnTo>
                          <a:pt x="20" y="12"/>
                        </a:lnTo>
                        <a:lnTo>
                          <a:pt x="18" y="13"/>
                        </a:lnTo>
                        <a:lnTo>
                          <a:pt x="16" y="14"/>
                        </a:lnTo>
                        <a:lnTo>
                          <a:pt x="14" y="15"/>
                        </a:lnTo>
                        <a:lnTo>
                          <a:pt x="13" y="17"/>
                        </a:lnTo>
                        <a:lnTo>
                          <a:pt x="11" y="18"/>
                        </a:lnTo>
                        <a:lnTo>
                          <a:pt x="9" y="19"/>
                        </a:lnTo>
                        <a:lnTo>
                          <a:pt x="7" y="21"/>
                        </a:lnTo>
                        <a:lnTo>
                          <a:pt x="5" y="22"/>
                        </a:lnTo>
                        <a:lnTo>
                          <a:pt x="3" y="23"/>
                        </a:lnTo>
                        <a:lnTo>
                          <a:pt x="2" y="25"/>
                        </a:lnTo>
                        <a:lnTo>
                          <a:pt x="0" y="27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0" name="Freeform 333"/>
                  <p:cNvSpPr>
                    <a:spLocks/>
                  </p:cNvSpPr>
                  <p:nvPr/>
                </p:nvSpPr>
                <p:spPr bwMode="auto">
                  <a:xfrm>
                    <a:off x="1160" y="1958"/>
                    <a:ext cx="10" cy="37"/>
                  </a:xfrm>
                  <a:custGeom>
                    <a:avLst/>
                    <a:gdLst/>
                    <a:ahLst/>
                    <a:cxnLst>
                      <a:cxn ang="0">
                        <a:pos x="9" y="0"/>
                      </a:cxn>
                      <a:cxn ang="0">
                        <a:pos x="8" y="1"/>
                      </a:cxn>
                      <a:cxn ang="0">
                        <a:pos x="8" y="1"/>
                      </a:cxn>
                      <a:cxn ang="0">
                        <a:pos x="7" y="2"/>
                      </a:cxn>
                      <a:cxn ang="0">
                        <a:pos x="6" y="2"/>
                      </a:cxn>
                      <a:cxn ang="0">
                        <a:pos x="6" y="3"/>
                      </a:cxn>
                      <a:cxn ang="0">
                        <a:pos x="6" y="4"/>
                      </a:cxn>
                      <a:cxn ang="0">
                        <a:pos x="5" y="4"/>
                      </a:cxn>
                      <a:cxn ang="0">
                        <a:pos x="5" y="5"/>
                      </a:cxn>
                      <a:cxn ang="0">
                        <a:pos x="4" y="6"/>
                      </a:cxn>
                      <a:cxn ang="0">
                        <a:pos x="4" y="7"/>
                      </a:cxn>
                      <a:cxn ang="0">
                        <a:pos x="4" y="7"/>
                      </a:cxn>
                      <a:cxn ang="0">
                        <a:pos x="3" y="8"/>
                      </a:cxn>
                      <a:cxn ang="0">
                        <a:pos x="3" y="9"/>
                      </a:cxn>
                      <a:cxn ang="0">
                        <a:pos x="3" y="10"/>
                      </a:cxn>
                      <a:cxn ang="0">
                        <a:pos x="2" y="10"/>
                      </a:cxn>
                      <a:cxn ang="0">
                        <a:pos x="2" y="11"/>
                      </a:cxn>
                      <a:cxn ang="0">
                        <a:pos x="2" y="12"/>
                      </a:cxn>
                      <a:cxn ang="0">
                        <a:pos x="2" y="13"/>
                      </a:cxn>
                      <a:cxn ang="0">
                        <a:pos x="2" y="14"/>
                      </a:cxn>
                      <a:cxn ang="0">
                        <a:pos x="1" y="14"/>
                      </a:cxn>
                      <a:cxn ang="0">
                        <a:pos x="1" y="15"/>
                      </a:cxn>
                      <a:cxn ang="0">
                        <a:pos x="1" y="16"/>
                      </a:cxn>
                      <a:cxn ang="0">
                        <a:pos x="1" y="17"/>
                      </a:cxn>
                      <a:cxn ang="0">
                        <a:pos x="1" y="18"/>
                      </a:cxn>
                      <a:cxn ang="0">
                        <a:pos x="0" y="18"/>
                      </a:cxn>
                      <a:cxn ang="0">
                        <a:pos x="0" y="19"/>
                      </a:cxn>
                      <a:cxn ang="0">
                        <a:pos x="0" y="20"/>
                      </a:cxn>
                      <a:cxn ang="0">
                        <a:pos x="0" y="21"/>
                      </a:cxn>
                      <a:cxn ang="0">
                        <a:pos x="0" y="22"/>
                      </a:cxn>
                      <a:cxn ang="0">
                        <a:pos x="0" y="22"/>
                      </a:cxn>
                      <a:cxn ang="0">
                        <a:pos x="0" y="24"/>
                      </a:cxn>
                      <a:cxn ang="0">
                        <a:pos x="0" y="24"/>
                      </a:cxn>
                      <a:cxn ang="0">
                        <a:pos x="0" y="24"/>
                      </a:cxn>
                      <a:cxn ang="0">
                        <a:pos x="0" y="25"/>
                      </a:cxn>
                      <a:cxn ang="0">
                        <a:pos x="0" y="26"/>
                      </a:cxn>
                      <a:cxn ang="0">
                        <a:pos x="0" y="26"/>
                      </a:cxn>
                      <a:cxn ang="0">
                        <a:pos x="0" y="26"/>
                      </a:cxn>
                      <a:cxn ang="0">
                        <a:pos x="0" y="27"/>
                      </a:cxn>
                      <a:cxn ang="0">
                        <a:pos x="0" y="27"/>
                      </a:cxn>
                      <a:cxn ang="0">
                        <a:pos x="0" y="28"/>
                      </a:cxn>
                      <a:cxn ang="0">
                        <a:pos x="0" y="28"/>
                      </a:cxn>
                      <a:cxn ang="0">
                        <a:pos x="0" y="28"/>
                      </a:cxn>
                      <a:cxn ang="0">
                        <a:pos x="0" y="29"/>
                      </a:cxn>
                      <a:cxn ang="0">
                        <a:pos x="1" y="29"/>
                      </a:cxn>
                      <a:cxn ang="0">
                        <a:pos x="1" y="30"/>
                      </a:cxn>
                      <a:cxn ang="0">
                        <a:pos x="1" y="30"/>
                      </a:cxn>
                      <a:cxn ang="0">
                        <a:pos x="1" y="30"/>
                      </a:cxn>
                      <a:cxn ang="0">
                        <a:pos x="1" y="31"/>
                      </a:cxn>
                      <a:cxn ang="0">
                        <a:pos x="1" y="31"/>
                      </a:cxn>
                      <a:cxn ang="0">
                        <a:pos x="1" y="32"/>
                      </a:cxn>
                      <a:cxn ang="0">
                        <a:pos x="1" y="32"/>
                      </a:cxn>
                      <a:cxn ang="0">
                        <a:pos x="1" y="32"/>
                      </a:cxn>
                      <a:cxn ang="0">
                        <a:pos x="2" y="33"/>
                      </a:cxn>
                      <a:cxn ang="0">
                        <a:pos x="2" y="33"/>
                      </a:cxn>
                      <a:cxn ang="0">
                        <a:pos x="2" y="34"/>
                      </a:cxn>
                      <a:cxn ang="0">
                        <a:pos x="2" y="34"/>
                      </a:cxn>
                      <a:cxn ang="0">
                        <a:pos x="2" y="34"/>
                      </a:cxn>
                      <a:cxn ang="0">
                        <a:pos x="2" y="35"/>
                      </a:cxn>
                      <a:cxn ang="0">
                        <a:pos x="2" y="35"/>
                      </a:cxn>
                      <a:cxn ang="0">
                        <a:pos x="2" y="36"/>
                      </a:cxn>
                      <a:cxn ang="0">
                        <a:pos x="2" y="36"/>
                      </a:cxn>
                      <a:cxn ang="0">
                        <a:pos x="3" y="36"/>
                      </a:cxn>
                    </a:cxnLst>
                    <a:rect l="0" t="0" r="r" b="b"/>
                    <a:pathLst>
                      <a:path w="10" h="37">
                        <a:moveTo>
                          <a:pt x="9" y="0"/>
                        </a:moveTo>
                        <a:lnTo>
                          <a:pt x="8" y="1"/>
                        </a:lnTo>
                        <a:lnTo>
                          <a:pt x="8" y="1"/>
                        </a:lnTo>
                        <a:lnTo>
                          <a:pt x="7" y="2"/>
                        </a:lnTo>
                        <a:lnTo>
                          <a:pt x="6" y="2"/>
                        </a:lnTo>
                        <a:lnTo>
                          <a:pt x="6" y="3"/>
                        </a:lnTo>
                        <a:lnTo>
                          <a:pt x="6" y="4"/>
                        </a:lnTo>
                        <a:lnTo>
                          <a:pt x="5" y="4"/>
                        </a:lnTo>
                        <a:lnTo>
                          <a:pt x="5" y="5"/>
                        </a:lnTo>
                        <a:lnTo>
                          <a:pt x="4" y="6"/>
                        </a:lnTo>
                        <a:lnTo>
                          <a:pt x="4" y="7"/>
                        </a:lnTo>
                        <a:lnTo>
                          <a:pt x="4" y="7"/>
                        </a:lnTo>
                        <a:lnTo>
                          <a:pt x="3" y="8"/>
                        </a:lnTo>
                        <a:lnTo>
                          <a:pt x="3" y="9"/>
                        </a:lnTo>
                        <a:lnTo>
                          <a:pt x="3" y="10"/>
                        </a:lnTo>
                        <a:lnTo>
                          <a:pt x="2" y="10"/>
                        </a:lnTo>
                        <a:lnTo>
                          <a:pt x="2" y="11"/>
                        </a:lnTo>
                        <a:lnTo>
                          <a:pt x="2" y="12"/>
                        </a:lnTo>
                        <a:lnTo>
                          <a:pt x="2" y="13"/>
                        </a:lnTo>
                        <a:lnTo>
                          <a:pt x="2" y="14"/>
                        </a:lnTo>
                        <a:lnTo>
                          <a:pt x="1" y="14"/>
                        </a:lnTo>
                        <a:lnTo>
                          <a:pt x="1" y="15"/>
                        </a:lnTo>
                        <a:lnTo>
                          <a:pt x="1" y="16"/>
                        </a:lnTo>
                        <a:lnTo>
                          <a:pt x="1" y="17"/>
                        </a:lnTo>
                        <a:lnTo>
                          <a:pt x="1" y="18"/>
                        </a:lnTo>
                        <a:lnTo>
                          <a:pt x="0" y="18"/>
                        </a:lnTo>
                        <a:lnTo>
                          <a:pt x="0" y="19"/>
                        </a:lnTo>
                        <a:lnTo>
                          <a:pt x="0" y="20"/>
                        </a:lnTo>
                        <a:lnTo>
                          <a:pt x="0" y="21"/>
                        </a:lnTo>
                        <a:lnTo>
                          <a:pt x="0" y="22"/>
                        </a:lnTo>
                        <a:lnTo>
                          <a:pt x="0" y="22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lnTo>
                          <a:pt x="0" y="25"/>
                        </a:lnTo>
                        <a:lnTo>
                          <a:pt x="0" y="26"/>
                        </a:lnTo>
                        <a:lnTo>
                          <a:pt x="0" y="26"/>
                        </a:lnTo>
                        <a:lnTo>
                          <a:pt x="0" y="26"/>
                        </a:lnTo>
                        <a:lnTo>
                          <a:pt x="0" y="27"/>
                        </a:lnTo>
                        <a:lnTo>
                          <a:pt x="0" y="27"/>
                        </a:lnTo>
                        <a:lnTo>
                          <a:pt x="0" y="28"/>
                        </a:lnTo>
                        <a:lnTo>
                          <a:pt x="0" y="28"/>
                        </a:lnTo>
                        <a:lnTo>
                          <a:pt x="0" y="28"/>
                        </a:lnTo>
                        <a:lnTo>
                          <a:pt x="0" y="29"/>
                        </a:lnTo>
                        <a:lnTo>
                          <a:pt x="1" y="29"/>
                        </a:lnTo>
                        <a:lnTo>
                          <a:pt x="1" y="30"/>
                        </a:lnTo>
                        <a:lnTo>
                          <a:pt x="1" y="30"/>
                        </a:lnTo>
                        <a:lnTo>
                          <a:pt x="1" y="30"/>
                        </a:lnTo>
                        <a:lnTo>
                          <a:pt x="1" y="31"/>
                        </a:lnTo>
                        <a:lnTo>
                          <a:pt x="1" y="31"/>
                        </a:lnTo>
                        <a:lnTo>
                          <a:pt x="1" y="32"/>
                        </a:lnTo>
                        <a:lnTo>
                          <a:pt x="1" y="32"/>
                        </a:lnTo>
                        <a:lnTo>
                          <a:pt x="1" y="32"/>
                        </a:lnTo>
                        <a:lnTo>
                          <a:pt x="2" y="33"/>
                        </a:lnTo>
                        <a:lnTo>
                          <a:pt x="2" y="33"/>
                        </a:lnTo>
                        <a:lnTo>
                          <a:pt x="2" y="34"/>
                        </a:lnTo>
                        <a:lnTo>
                          <a:pt x="2" y="34"/>
                        </a:lnTo>
                        <a:lnTo>
                          <a:pt x="2" y="34"/>
                        </a:lnTo>
                        <a:lnTo>
                          <a:pt x="2" y="35"/>
                        </a:lnTo>
                        <a:lnTo>
                          <a:pt x="2" y="35"/>
                        </a:lnTo>
                        <a:lnTo>
                          <a:pt x="2" y="36"/>
                        </a:lnTo>
                        <a:lnTo>
                          <a:pt x="2" y="36"/>
                        </a:lnTo>
                        <a:lnTo>
                          <a:pt x="3" y="36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41" name="Group 334"/>
                  <p:cNvGrpSpPr>
                    <a:grpSpLocks/>
                  </p:cNvGrpSpPr>
                  <p:nvPr/>
                </p:nvGrpSpPr>
                <p:grpSpPr bwMode="auto">
                  <a:xfrm>
                    <a:off x="1192" y="2024"/>
                    <a:ext cx="65" cy="10"/>
                    <a:chOff x="1248" y="1962"/>
                    <a:chExt cx="65" cy="10"/>
                  </a:xfrm>
                </p:grpSpPr>
                <p:sp>
                  <p:nvSpPr>
                    <p:cNvPr id="65" name="Freeform 335"/>
                    <p:cNvSpPr>
                      <a:spLocks/>
                    </p:cNvSpPr>
                    <p:nvPr/>
                  </p:nvSpPr>
                  <p:spPr bwMode="auto">
                    <a:xfrm>
                      <a:off x="1248" y="1963"/>
                      <a:ext cx="55" cy="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"/>
                        </a:cxn>
                        <a:cxn ang="0">
                          <a:pos x="2" y="4"/>
                        </a:cxn>
                        <a:cxn ang="0">
                          <a:pos x="4" y="4"/>
                        </a:cxn>
                        <a:cxn ang="0">
                          <a:pos x="5" y="4"/>
                        </a:cxn>
                        <a:cxn ang="0">
                          <a:pos x="6" y="3"/>
                        </a:cxn>
                        <a:cxn ang="0">
                          <a:pos x="7" y="3"/>
                        </a:cxn>
                        <a:cxn ang="0">
                          <a:pos x="8" y="3"/>
                        </a:cxn>
                        <a:cxn ang="0">
                          <a:pos x="9" y="3"/>
                        </a:cxn>
                        <a:cxn ang="0">
                          <a:pos x="10" y="3"/>
                        </a:cxn>
                        <a:cxn ang="0">
                          <a:pos x="12" y="2"/>
                        </a:cxn>
                        <a:cxn ang="0">
                          <a:pos x="13" y="2"/>
                        </a:cxn>
                        <a:cxn ang="0">
                          <a:pos x="14" y="2"/>
                        </a:cxn>
                        <a:cxn ang="0">
                          <a:pos x="15" y="2"/>
                        </a:cxn>
                        <a:cxn ang="0">
                          <a:pos x="16" y="1"/>
                        </a:cxn>
                        <a:cxn ang="0">
                          <a:pos x="17" y="1"/>
                        </a:cxn>
                        <a:cxn ang="0">
                          <a:pos x="18" y="1"/>
                        </a:cxn>
                        <a:cxn ang="0">
                          <a:pos x="20" y="1"/>
                        </a:cxn>
                        <a:cxn ang="0">
                          <a:pos x="21" y="1"/>
                        </a:cxn>
                        <a:cxn ang="0">
                          <a:pos x="22" y="1"/>
                        </a:cxn>
                        <a:cxn ang="0">
                          <a:pos x="23" y="1"/>
                        </a:cxn>
                        <a:cxn ang="0">
                          <a:pos x="24" y="1"/>
                        </a:cxn>
                        <a:cxn ang="0">
                          <a:pos x="26" y="1"/>
                        </a:cxn>
                        <a:cxn ang="0">
                          <a:pos x="27" y="0"/>
                        </a:cxn>
                        <a:cxn ang="0">
                          <a:pos x="28" y="0"/>
                        </a:cxn>
                        <a:cxn ang="0">
                          <a:pos x="29" y="0"/>
                        </a:cxn>
                        <a:cxn ang="0">
                          <a:pos x="30" y="0"/>
                        </a:cxn>
                        <a:cxn ang="0">
                          <a:pos x="32" y="0"/>
                        </a:cxn>
                        <a:cxn ang="0">
                          <a:pos x="33" y="0"/>
                        </a:cxn>
                        <a:cxn ang="0">
                          <a:pos x="34" y="0"/>
                        </a:cxn>
                        <a:cxn ang="0">
                          <a:pos x="35" y="0"/>
                        </a:cxn>
                        <a:cxn ang="0">
                          <a:pos x="36" y="0"/>
                        </a:cxn>
                        <a:cxn ang="0">
                          <a:pos x="38" y="0"/>
                        </a:cxn>
                        <a:cxn ang="0">
                          <a:pos x="39" y="0"/>
                        </a:cxn>
                        <a:cxn ang="0">
                          <a:pos x="39" y="0"/>
                        </a:cxn>
                        <a:cxn ang="0">
                          <a:pos x="40" y="0"/>
                        </a:cxn>
                        <a:cxn ang="0">
                          <a:pos x="40" y="0"/>
                        </a:cxn>
                        <a:cxn ang="0">
                          <a:pos x="41" y="0"/>
                        </a:cxn>
                        <a:cxn ang="0">
                          <a:pos x="42" y="0"/>
                        </a:cxn>
                        <a:cxn ang="0">
                          <a:pos x="42" y="0"/>
                        </a:cxn>
                        <a:cxn ang="0">
                          <a:pos x="42" y="0"/>
                        </a:cxn>
                        <a:cxn ang="0">
                          <a:pos x="43" y="0"/>
                        </a:cxn>
                        <a:cxn ang="0">
                          <a:pos x="44" y="0"/>
                        </a:cxn>
                        <a:cxn ang="0">
                          <a:pos x="44" y="0"/>
                        </a:cxn>
                        <a:cxn ang="0">
                          <a:pos x="44" y="0"/>
                        </a:cxn>
                        <a:cxn ang="0">
                          <a:pos x="45" y="0"/>
                        </a:cxn>
                        <a:cxn ang="0">
                          <a:pos x="46" y="0"/>
                        </a:cxn>
                        <a:cxn ang="0">
                          <a:pos x="46" y="0"/>
                        </a:cxn>
                        <a:cxn ang="0">
                          <a:pos x="46" y="0"/>
                        </a:cxn>
                        <a:cxn ang="0">
                          <a:pos x="47" y="0"/>
                        </a:cxn>
                        <a:cxn ang="0">
                          <a:pos x="47" y="0"/>
                        </a:cxn>
                        <a:cxn ang="0">
                          <a:pos x="48" y="0"/>
                        </a:cxn>
                        <a:cxn ang="0">
                          <a:pos x="48" y="0"/>
                        </a:cxn>
                        <a:cxn ang="0">
                          <a:pos x="49" y="1"/>
                        </a:cxn>
                        <a:cxn ang="0">
                          <a:pos x="49" y="1"/>
                        </a:cxn>
                        <a:cxn ang="0">
                          <a:pos x="50" y="1"/>
                        </a:cxn>
                        <a:cxn ang="0">
                          <a:pos x="50" y="1"/>
                        </a:cxn>
                        <a:cxn ang="0">
                          <a:pos x="51" y="1"/>
                        </a:cxn>
                        <a:cxn ang="0">
                          <a:pos x="51" y="1"/>
                        </a:cxn>
                        <a:cxn ang="0">
                          <a:pos x="52" y="1"/>
                        </a:cxn>
                        <a:cxn ang="0">
                          <a:pos x="52" y="1"/>
                        </a:cxn>
                        <a:cxn ang="0">
                          <a:pos x="53" y="1"/>
                        </a:cxn>
                        <a:cxn ang="0">
                          <a:pos x="53" y="1"/>
                        </a:cxn>
                        <a:cxn ang="0">
                          <a:pos x="54" y="1"/>
                        </a:cxn>
                      </a:cxnLst>
                      <a:rect l="0" t="0" r="r" b="b"/>
                      <a:pathLst>
                        <a:path w="55" h="6">
                          <a:moveTo>
                            <a:pt x="0" y="5"/>
                          </a:moveTo>
                          <a:lnTo>
                            <a:pt x="2" y="4"/>
                          </a:lnTo>
                          <a:lnTo>
                            <a:pt x="4" y="4"/>
                          </a:lnTo>
                          <a:lnTo>
                            <a:pt x="5" y="4"/>
                          </a:lnTo>
                          <a:lnTo>
                            <a:pt x="6" y="3"/>
                          </a:lnTo>
                          <a:lnTo>
                            <a:pt x="7" y="3"/>
                          </a:lnTo>
                          <a:lnTo>
                            <a:pt x="8" y="3"/>
                          </a:lnTo>
                          <a:lnTo>
                            <a:pt x="9" y="3"/>
                          </a:lnTo>
                          <a:lnTo>
                            <a:pt x="10" y="3"/>
                          </a:lnTo>
                          <a:lnTo>
                            <a:pt x="12" y="2"/>
                          </a:lnTo>
                          <a:lnTo>
                            <a:pt x="13" y="2"/>
                          </a:lnTo>
                          <a:lnTo>
                            <a:pt x="14" y="2"/>
                          </a:lnTo>
                          <a:lnTo>
                            <a:pt x="15" y="2"/>
                          </a:lnTo>
                          <a:lnTo>
                            <a:pt x="16" y="1"/>
                          </a:lnTo>
                          <a:lnTo>
                            <a:pt x="17" y="1"/>
                          </a:lnTo>
                          <a:lnTo>
                            <a:pt x="18" y="1"/>
                          </a:lnTo>
                          <a:lnTo>
                            <a:pt x="20" y="1"/>
                          </a:lnTo>
                          <a:lnTo>
                            <a:pt x="21" y="1"/>
                          </a:lnTo>
                          <a:lnTo>
                            <a:pt x="22" y="1"/>
                          </a:lnTo>
                          <a:lnTo>
                            <a:pt x="23" y="1"/>
                          </a:lnTo>
                          <a:lnTo>
                            <a:pt x="24" y="1"/>
                          </a:lnTo>
                          <a:lnTo>
                            <a:pt x="26" y="1"/>
                          </a:lnTo>
                          <a:lnTo>
                            <a:pt x="27" y="0"/>
                          </a:lnTo>
                          <a:lnTo>
                            <a:pt x="28" y="0"/>
                          </a:lnTo>
                          <a:lnTo>
                            <a:pt x="29" y="0"/>
                          </a:lnTo>
                          <a:lnTo>
                            <a:pt x="30" y="0"/>
                          </a:lnTo>
                          <a:lnTo>
                            <a:pt x="32" y="0"/>
                          </a:lnTo>
                          <a:lnTo>
                            <a:pt x="33" y="0"/>
                          </a:lnTo>
                          <a:lnTo>
                            <a:pt x="34" y="0"/>
                          </a:lnTo>
                          <a:lnTo>
                            <a:pt x="35" y="0"/>
                          </a:lnTo>
                          <a:lnTo>
                            <a:pt x="36" y="0"/>
                          </a:lnTo>
                          <a:lnTo>
                            <a:pt x="38" y="0"/>
                          </a:lnTo>
                          <a:lnTo>
                            <a:pt x="39" y="0"/>
                          </a:lnTo>
                          <a:lnTo>
                            <a:pt x="39" y="0"/>
                          </a:lnTo>
                          <a:lnTo>
                            <a:pt x="40" y="0"/>
                          </a:lnTo>
                          <a:lnTo>
                            <a:pt x="40" y="0"/>
                          </a:lnTo>
                          <a:lnTo>
                            <a:pt x="41" y="0"/>
                          </a:lnTo>
                          <a:lnTo>
                            <a:pt x="42" y="0"/>
                          </a:lnTo>
                          <a:lnTo>
                            <a:pt x="42" y="0"/>
                          </a:lnTo>
                          <a:lnTo>
                            <a:pt x="42" y="0"/>
                          </a:lnTo>
                          <a:lnTo>
                            <a:pt x="43" y="0"/>
                          </a:lnTo>
                          <a:lnTo>
                            <a:pt x="44" y="0"/>
                          </a:lnTo>
                          <a:lnTo>
                            <a:pt x="44" y="0"/>
                          </a:lnTo>
                          <a:lnTo>
                            <a:pt x="44" y="0"/>
                          </a:lnTo>
                          <a:lnTo>
                            <a:pt x="45" y="0"/>
                          </a:lnTo>
                          <a:lnTo>
                            <a:pt x="46" y="0"/>
                          </a:lnTo>
                          <a:lnTo>
                            <a:pt x="46" y="0"/>
                          </a:lnTo>
                          <a:lnTo>
                            <a:pt x="46" y="0"/>
                          </a:lnTo>
                          <a:lnTo>
                            <a:pt x="47" y="0"/>
                          </a:lnTo>
                          <a:lnTo>
                            <a:pt x="47" y="0"/>
                          </a:lnTo>
                          <a:lnTo>
                            <a:pt x="48" y="0"/>
                          </a:lnTo>
                          <a:lnTo>
                            <a:pt x="48" y="0"/>
                          </a:lnTo>
                          <a:lnTo>
                            <a:pt x="49" y="1"/>
                          </a:lnTo>
                          <a:lnTo>
                            <a:pt x="49" y="1"/>
                          </a:lnTo>
                          <a:lnTo>
                            <a:pt x="50" y="1"/>
                          </a:lnTo>
                          <a:lnTo>
                            <a:pt x="50" y="1"/>
                          </a:lnTo>
                          <a:lnTo>
                            <a:pt x="51" y="1"/>
                          </a:lnTo>
                          <a:lnTo>
                            <a:pt x="51" y="1"/>
                          </a:lnTo>
                          <a:lnTo>
                            <a:pt x="52" y="1"/>
                          </a:lnTo>
                          <a:lnTo>
                            <a:pt x="52" y="1"/>
                          </a:lnTo>
                          <a:lnTo>
                            <a:pt x="53" y="1"/>
                          </a:lnTo>
                          <a:lnTo>
                            <a:pt x="53" y="1"/>
                          </a:lnTo>
                          <a:lnTo>
                            <a:pt x="54" y="1"/>
                          </a:lnTo>
                        </a:path>
                      </a:pathLst>
                    </a:custGeom>
                    <a:noFill/>
                    <a:ln w="127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6" name="Freeform 336"/>
                    <p:cNvSpPr>
                      <a:spLocks/>
                    </p:cNvSpPr>
                    <p:nvPr/>
                  </p:nvSpPr>
                  <p:spPr bwMode="auto">
                    <a:xfrm>
                      <a:off x="1303" y="1962"/>
                      <a:ext cx="10" cy="1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"/>
                        </a:cxn>
                        <a:cxn ang="0">
                          <a:pos x="0" y="1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1" y="0"/>
                        </a:cxn>
                        <a:cxn ang="0">
                          <a:pos x="1" y="0"/>
                        </a:cxn>
                        <a:cxn ang="0">
                          <a:pos x="1" y="0"/>
                        </a:cxn>
                        <a:cxn ang="0">
                          <a:pos x="1" y="0"/>
                        </a:cxn>
                        <a:cxn ang="0">
                          <a:pos x="1" y="0"/>
                        </a:cxn>
                        <a:cxn ang="0">
                          <a:pos x="1" y="0"/>
                        </a:cxn>
                        <a:cxn ang="0">
                          <a:pos x="2" y="0"/>
                        </a:cxn>
                        <a:cxn ang="0">
                          <a:pos x="2" y="0"/>
                        </a:cxn>
                        <a:cxn ang="0">
                          <a:pos x="2" y="0"/>
                        </a:cxn>
                        <a:cxn ang="0">
                          <a:pos x="2" y="0"/>
                        </a:cxn>
                        <a:cxn ang="0">
                          <a:pos x="3" y="0"/>
                        </a:cxn>
                        <a:cxn ang="0">
                          <a:pos x="3" y="0"/>
                        </a:cxn>
                        <a:cxn ang="0">
                          <a:pos x="4" y="0"/>
                        </a:cxn>
                        <a:cxn ang="0">
                          <a:pos x="4" y="0"/>
                        </a:cxn>
                        <a:cxn ang="0">
                          <a:pos x="5" y="0"/>
                        </a:cxn>
                        <a:cxn ang="0">
                          <a:pos x="5" y="0"/>
                        </a:cxn>
                        <a:cxn ang="0">
                          <a:pos x="6" y="0"/>
                        </a:cxn>
                        <a:cxn ang="0">
                          <a:pos x="6" y="1"/>
                        </a:cxn>
                        <a:cxn ang="0">
                          <a:pos x="7" y="1"/>
                        </a:cxn>
                        <a:cxn ang="0">
                          <a:pos x="7" y="2"/>
                        </a:cxn>
                        <a:cxn ang="0">
                          <a:pos x="7" y="2"/>
                        </a:cxn>
                        <a:cxn ang="0">
                          <a:pos x="7" y="2"/>
                        </a:cxn>
                        <a:cxn ang="0">
                          <a:pos x="8" y="3"/>
                        </a:cxn>
                        <a:cxn ang="0">
                          <a:pos x="8" y="4"/>
                        </a:cxn>
                        <a:cxn ang="0">
                          <a:pos x="8" y="4"/>
                        </a:cxn>
                        <a:cxn ang="0">
                          <a:pos x="8" y="4"/>
                        </a:cxn>
                        <a:cxn ang="0">
                          <a:pos x="8" y="5"/>
                        </a:cxn>
                        <a:cxn ang="0">
                          <a:pos x="8" y="6"/>
                        </a:cxn>
                        <a:cxn ang="0">
                          <a:pos x="8" y="6"/>
                        </a:cxn>
                        <a:cxn ang="0">
                          <a:pos x="8" y="6"/>
                        </a:cxn>
                        <a:cxn ang="0">
                          <a:pos x="8" y="6"/>
                        </a:cxn>
                        <a:cxn ang="0">
                          <a:pos x="8" y="7"/>
                        </a:cxn>
                        <a:cxn ang="0">
                          <a:pos x="8" y="7"/>
                        </a:cxn>
                        <a:cxn ang="0">
                          <a:pos x="8" y="7"/>
                        </a:cxn>
                        <a:cxn ang="0">
                          <a:pos x="8" y="7"/>
                        </a:cxn>
                        <a:cxn ang="0">
                          <a:pos x="8" y="8"/>
                        </a:cxn>
                        <a:cxn ang="0">
                          <a:pos x="8" y="8"/>
                        </a:cxn>
                        <a:cxn ang="0">
                          <a:pos x="8" y="8"/>
                        </a:cxn>
                        <a:cxn ang="0">
                          <a:pos x="8" y="8"/>
                        </a:cxn>
                        <a:cxn ang="0">
                          <a:pos x="7" y="8"/>
                        </a:cxn>
                        <a:cxn ang="0">
                          <a:pos x="7" y="8"/>
                        </a:cxn>
                        <a:cxn ang="0">
                          <a:pos x="7" y="9"/>
                        </a:cxn>
                        <a:cxn ang="0">
                          <a:pos x="7" y="9"/>
                        </a:cxn>
                      </a:cxnLst>
                      <a:rect l="0" t="0" r="r" b="b"/>
                      <a:pathLst>
                        <a:path w="10" h="10">
                          <a:moveTo>
                            <a:pt x="0" y="1"/>
                          </a:moveTo>
                          <a:lnTo>
                            <a:pt x="0" y="1"/>
                          </a:lnTo>
                          <a:lnTo>
                            <a:pt x="0" y="1"/>
                          </a:lnTo>
                          <a:lnTo>
                            <a:pt x="0" y="1"/>
                          </a:lnTo>
                          <a:lnTo>
                            <a:pt x="0" y="1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1" y="0"/>
                          </a:lnTo>
                          <a:lnTo>
                            <a:pt x="1" y="0"/>
                          </a:lnTo>
                          <a:lnTo>
                            <a:pt x="1" y="0"/>
                          </a:lnTo>
                          <a:lnTo>
                            <a:pt x="1" y="0"/>
                          </a:lnTo>
                          <a:lnTo>
                            <a:pt x="1" y="0"/>
                          </a:lnTo>
                          <a:lnTo>
                            <a:pt x="1" y="0"/>
                          </a:lnTo>
                          <a:lnTo>
                            <a:pt x="1" y="0"/>
                          </a:lnTo>
                          <a:lnTo>
                            <a:pt x="1" y="0"/>
                          </a:lnTo>
                          <a:lnTo>
                            <a:pt x="1" y="0"/>
                          </a:lnTo>
                          <a:lnTo>
                            <a:pt x="1" y="0"/>
                          </a:lnTo>
                          <a:lnTo>
                            <a:pt x="1" y="0"/>
                          </a:lnTo>
                          <a:lnTo>
                            <a:pt x="1" y="0"/>
                          </a:lnTo>
                          <a:lnTo>
                            <a:pt x="2" y="0"/>
                          </a:lnTo>
                          <a:lnTo>
                            <a:pt x="2" y="0"/>
                          </a:lnTo>
                          <a:lnTo>
                            <a:pt x="2" y="0"/>
                          </a:lnTo>
                          <a:lnTo>
                            <a:pt x="2" y="0"/>
                          </a:lnTo>
                          <a:lnTo>
                            <a:pt x="2" y="0"/>
                          </a:lnTo>
                          <a:lnTo>
                            <a:pt x="2" y="0"/>
                          </a:lnTo>
                          <a:lnTo>
                            <a:pt x="2" y="0"/>
                          </a:lnTo>
                          <a:lnTo>
                            <a:pt x="3" y="0"/>
                          </a:lnTo>
                          <a:lnTo>
                            <a:pt x="3" y="0"/>
                          </a:lnTo>
                          <a:lnTo>
                            <a:pt x="3" y="0"/>
                          </a:lnTo>
                          <a:lnTo>
                            <a:pt x="3" y="0"/>
                          </a:lnTo>
                          <a:lnTo>
                            <a:pt x="3" y="0"/>
                          </a:lnTo>
                          <a:lnTo>
                            <a:pt x="4" y="0"/>
                          </a:lnTo>
                          <a:lnTo>
                            <a:pt x="4" y="0"/>
                          </a:lnTo>
                          <a:lnTo>
                            <a:pt x="4" y="0"/>
                          </a:lnTo>
                          <a:lnTo>
                            <a:pt x="5" y="0"/>
                          </a:lnTo>
                          <a:lnTo>
                            <a:pt x="5" y="0"/>
                          </a:lnTo>
                          <a:lnTo>
                            <a:pt x="5" y="0"/>
                          </a:lnTo>
                          <a:lnTo>
                            <a:pt x="5" y="0"/>
                          </a:lnTo>
                          <a:lnTo>
                            <a:pt x="5" y="0"/>
                          </a:lnTo>
                          <a:lnTo>
                            <a:pt x="6" y="0"/>
                          </a:lnTo>
                          <a:lnTo>
                            <a:pt x="6" y="1"/>
                          </a:lnTo>
                          <a:lnTo>
                            <a:pt x="6" y="1"/>
                          </a:lnTo>
                          <a:lnTo>
                            <a:pt x="6" y="1"/>
                          </a:lnTo>
                          <a:lnTo>
                            <a:pt x="7" y="1"/>
                          </a:lnTo>
                          <a:lnTo>
                            <a:pt x="7" y="2"/>
                          </a:lnTo>
                          <a:lnTo>
                            <a:pt x="7" y="2"/>
                          </a:lnTo>
                          <a:lnTo>
                            <a:pt x="7" y="2"/>
                          </a:lnTo>
                          <a:lnTo>
                            <a:pt x="7" y="2"/>
                          </a:lnTo>
                          <a:lnTo>
                            <a:pt x="7" y="2"/>
                          </a:lnTo>
                          <a:lnTo>
                            <a:pt x="7" y="2"/>
                          </a:lnTo>
                          <a:lnTo>
                            <a:pt x="8" y="3"/>
                          </a:lnTo>
                          <a:lnTo>
                            <a:pt x="8" y="3"/>
                          </a:lnTo>
                          <a:lnTo>
                            <a:pt x="8" y="3"/>
                          </a:lnTo>
                          <a:lnTo>
                            <a:pt x="8" y="4"/>
                          </a:lnTo>
                          <a:lnTo>
                            <a:pt x="8" y="4"/>
                          </a:lnTo>
                          <a:lnTo>
                            <a:pt x="8" y="4"/>
                          </a:lnTo>
                          <a:lnTo>
                            <a:pt x="8" y="4"/>
                          </a:lnTo>
                          <a:lnTo>
                            <a:pt x="8" y="4"/>
                          </a:lnTo>
                          <a:lnTo>
                            <a:pt x="8" y="5"/>
                          </a:lnTo>
                          <a:lnTo>
                            <a:pt x="8" y="5"/>
                          </a:lnTo>
                          <a:lnTo>
                            <a:pt x="9" y="6"/>
                          </a:lnTo>
                          <a:lnTo>
                            <a:pt x="8" y="6"/>
                          </a:lnTo>
                          <a:lnTo>
                            <a:pt x="8" y="6"/>
                          </a:lnTo>
                          <a:lnTo>
                            <a:pt x="8" y="6"/>
                          </a:lnTo>
                          <a:lnTo>
                            <a:pt x="8" y="6"/>
                          </a:lnTo>
                          <a:lnTo>
                            <a:pt x="8" y="6"/>
                          </a:lnTo>
                          <a:lnTo>
                            <a:pt x="8" y="6"/>
                          </a:lnTo>
                          <a:lnTo>
                            <a:pt x="8" y="6"/>
                          </a:lnTo>
                          <a:lnTo>
                            <a:pt x="8" y="6"/>
                          </a:lnTo>
                          <a:lnTo>
                            <a:pt x="8" y="7"/>
                          </a:lnTo>
                          <a:lnTo>
                            <a:pt x="8" y="7"/>
                          </a:lnTo>
                          <a:lnTo>
                            <a:pt x="8" y="7"/>
                          </a:lnTo>
                          <a:lnTo>
                            <a:pt x="8" y="7"/>
                          </a:lnTo>
                          <a:lnTo>
                            <a:pt x="8" y="7"/>
                          </a:lnTo>
                          <a:lnTo>
                            <a:pt x="8" y="7"/>
                          </a:lnTo>
                          <a:lnTo>
                            <a:pt x="8" y="7"/>
                          </a:lnTo>
                          <a:lnTo>
                            <a:pt x="8" y="8"/>
                          </a:lnTo>
                          <a:lnTo>
                            <a:pt x="8" y="8"/>
                          </a:lnTo>
                          <a:lnTo>
                            <a:pt x="8" y="8"/>
                          </a:lnTo>
                          <a:lnTo>
                            <a:pt x="8" y="8"/>
                          </a:lnTo>
                          <a:lnTo>
                            <a:pt x="8" y="8"/>
                          </a:lnTo>
                          <a:lnTo>
                            <a:pt x="8" y="8"/>
                          </a:lnTo>
                          <a:lnTo>
                            <a:pt x="8" y="8"/>
                          </a:lnTo>
                          <a:lnTo>
                            <a:pt x="8" y="8"/>
                          </a:lnTo>
                          <a:lnTo>
                            <a:pt x="8" y="8"/>
                          </a:lnTo>
                          <a:lnTo>
                            <a:pt x="7" y="8"/>
                          </a:lnTo>
                          <a:lnTo>
                            <a:pt x="7" y="8"/>
                          </a:lnTo>
                          <a:lnTo>
                            <a:pt x="7" y="8"/>
                          </a:lnTo>
                          <a:lnTo>
                            <a:pt x="7" y="9"/>
                          </a:lnTo>
                          <a:lnTo>
                            <a:pt x="7" y="9"/>
                          </a:lnTo>
                          <a:lnTo>
                            <a:pt x="7" y="9"/>
                          </a:lnTo>
                          <a:lnTo>
                            <a:pt x="7" y="9"/>
                          </a:lnTo>
                        </a:path>
                      </a:pathLst>
                    </a:custGeom>
                    <a:noFill/>
                    <a:ln w="127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42" name="Freeform 337"/>
                  <p:cNvSpPr>
                    <a:spLocks/>
                  </p:cNvSpPr>
                  <p:nvPr/>
                </p:nvSpPr>
                <p:spPr bwMode="auto">
                  <a:xfrm>
                    <a:off x="1201" y="1970"/>
                    <a:ext cx="26" cy="55"/>
                  </a:xfrm>
                  <a:custGeom>
                    <a:avLst/>
                    <a:gdLst/>
                    <a:ahLst/>
                    <a:cxnLst>
                      <a:cxn ang="0">
                        <a:pos x="14" y="0"/>
                      </a:cxn>
                      <a:cxn ang="0">
                        <a:pos x="15" y="1"/>
                      </a:cxn>
                      <a:cxn ang="0">
                        <a:pos x="16" y="2"/>
                      </a:cxn>
                      <a:cxn ang="0">
                        <a:pos x="17" y="2"/>
                      </a:cxn>
                      <a:cxn ang="0">
                        <a:pos x="17" y="3"/>
                      </a:cxn>
                      <a:cxn ang="0">
                        <a:pos x="17" y="4"/>
                      </a:cxn>
                      <a:cxn ang="0">
                        <a:pos x="18" y="4"/>
                      </a:cxn>
                      <a:cxn ang="0">
                        <a:pos x="19" y="5"/>
                      </a:cxn>
                      <a:cxn ang="0">
                        <a:pos x="19" y="6"/>
                      </a:cxn>
                      <a:cxn ang="0">
                        <a:pos x="19" y="6"/>
                      </a:cxn>
                      <a:cxn ang="0">
                        <a:pos x="20" y="7"/>
                      </a:cxn>
                      <a:cxn ang="0">
                        <a:pos x="20" y="8"/>
                      </a:cxn>
                      <a:cxn ang="0">
                        <a:pos x="21" y="8"/>
                      </a:cxn>
                      <a:cxn ang="0">
                        <a:pos x="21" y="9"/>
                      </a:cxn>
                      <a:cxn ang="0">
                        <a:pos x="21" y="10"/>
                      </a:cxn>
                      <a:cxn ang="0">
                        <a:pos x="22" y="10"/>
                      </a:cxn>
                      <a:cxn ang="0">
                        <a:pos x="22" y="11"/>
                      </a:cxn>
                      <a:cxn ang="0">
                        <a:pos x="23" y="12"/>
                      </a:cxn>
                      <a:cxn ang="0">
                        <a:pos x="23" y="13"/>
                      </a:cxn>
                      <a:cxn ang="0">
                        <a:pos x="23" y="14"/>
                      </a:cxn>
                      <a:cxn ang="0">
                        <a:pos x="23" y="14"/>
                      </a:cxn>
                      <a:cxn ang="0">
                        <a:pos x="24" y="15"/>
                      </a:cxn>
                      <a:cxn ang="0">
                        <a:pos x="24" y="16"/>
                      </a:cxn>
                      <a:cxn ang="0">
                        <a:pos x="24" y="17"/>
                      </a:cxn>
                      <a:cxn ang="0">
                        <a:pos x="24" y="18"/>
                      </a:cxn>
                      <a:cxn ang="0">
                        <a:pos x="24" y="18"/>
                      </a:cxn>
                      <a:cxn ang="0">
                        <a:pos x="25" y="19"/>
                      </a:cxn>
                      <a:cxn ang="0">
                        <a:pos x="25" y="20"/>
                      </a:cxn>
                      <a:cxn ang="0">
                        <a:pos x="25" y="21"/>
                      </a:cxn>
                      <a:cxn ang="0">
                        <a:pos x="25" y="22"/>
                      </a:cxn>
                      <a:cxn ang="0">
                        <a:pos x="25" y="23"/>
                      </a:cxn>
                      <a:cxn ang="0">
                        <a:pos x="25" y="24"/>
                      </a:cxn>
                      <a:cxn ang="0">
                        <a:pos x="25" y="27"/>
                      </a:cxn>
                      <a:cxn ang="0">
                        <a:pos x="25" y="28"/>
                      </a:cxn>
                      <a:cxn ang="0">
                        <a:pos x="24" y="29"/>
                      </a:cxn>
                      <a:cxn ang="0">
                        <a:pos x="24" y="31"/>
                      </a:cxn>
                      <a:cxn ang="0">
                        <a:pos x="24" y="32"/>
                      </a:cxn>
                      <a:cxn ang="0">
                        <a:pos x="23" y="33"/>
                      </a:cxn>
                      <a:cxn ang="0">
                        <a:pos x="23" y="34"/>
                      </a:cxn>
                      <a:cxn ang="0">
                        <a:pos x="22" y="36"/>
                      </a:cxn>
                      <a:cxn ang="0">
                        <a:pos x="22" y="37"/>
                      </a:cxn>
                      <a:cxn ang="0">
                        <a:pos x="21" y="38"/>
                      </a:cxn>
                      <a:cxn ang="0">
                        <a:pos x="21" y="39"/>
                      </a:cxn>
                      <a:cxn ang="0">
                        <a:pos x="20" y="40"/>
                      </a:cxn>
                      <a:cxn ang="0">
                        <a:pos x="19" y="42"/>
                      </a:cxn>
                      <a:cxn ang="0">
                        <a:pos x="19" y="43"/>
                      </a:cxn>
                      <a:cxn ang="0">
                        <a:pos x="18" y="44"/>
                      </a:cxn>
                      <a:cxn ang="0">
                        <a:pos x="17" y="44"/>
                      </a:cxn>
                      <a:cxn ang="0">
                        <a:pos x="16" y="46"/>
                      </a:cxn>
                      <a:cxn ang="0">
                        <a:pos x="15" y="46"/>
                      </a:cxn>
                      <a:cxn ang="0">
                        <a:pos x="14" y="47"/>
                      </a:cxn>
                      <a:cxn ang="0">
                        <a:pos x="13" y="48"/>
                      </a:cxn>
                      <a:cxn ang="0">
                        <a:pos x="12" y="49"/>
                      </a:cxn>
                      <a:cxn ang="0">
                        <a:pos x="11" y="50"/>
                      </a:cxn>
                      <a:cxn ang="0">
                        <a:pos x="10" y="50"/>
                      </a:cxn>
                      <a:cxn ang="0">
                        <a:pos x="9" y="51"/>
                      </a:cxn>
                      <a:cxn ang="0">
                        <a:pos x="7" y="52"/>
                      </a:cxn>
                      <a:cxn ang="0">
                        <a:pos x="6" y="52"/>
                      </a:cxn>
                      <a:cxn ang="0">
                        <a:pos x="5" y="53"/>
                      </a:cxn>
                      <a:cxn ang="0">
                        <a:pos x="4" y="53"/>
                      </a:cxn>
                      <a:cxn ang="0">
                        <a:pos x="3" y="54"/>
                      </a:cxn>
                      <a:cxn ang="0">
                        <a:pos x="1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6" h="55">
                        <a:moveTo>
                          <a:pt x="14" y="0"/>
                        </a:moveTo>
                        <a:lnTo>
                          <a:pt x="15" y="1"/>
                        </a:lnTo>
                        <a:lnTo>
                          <a:pt x="16" y="2"/>
                        </a:lnTo>
                        <a:lnTo>
                          <a:pt x="17" y="2"/>
                        </a:lnTo>
                        <a:lnTo>
                          <a:pt x="17" y="3"/>
                        </a:lnTo>
                        <a:lnTo>
                          <a:pt x="17" y="4"/>
                        </a:lnTo>
                        <a:lnTo>
                          <a:pt x="18" y="4"/>
                        </a:lnTo>
                        <a:lnTo>
                          <a:pt x="19" y="5"/>
                        </a:lnTo>
                        <a:lnTo>
                          <a:pt x="19" y="6"/>
                        </a:lnTo>
                        <a:lnTo>
                          <a:pt x="19" y="6"/>
                        </a:lnTo>
                        <a:lnTo>
                          <a:pt x="20" y="7"/>
                        </a:lnTo>
                        <a:lnTo>
                          <a:pt x="20" y="8"/>
                        </a:lnTo>
                        <a:lnTo>
                          <a:pt x="21" y="8"/>
                        </a:lnTo>
                        <a:lnTo>
                          <a:pt x="21" y="9"/>
                        </a:lnTo>
                        <a:lnTo>
                          <a:pt x="21" y="10"/>
                        </a:lnTo>
                        <a:lnTo>
                          <a:pt x="22" y="10"/>
                        </a:lnTo>
                        <a:lnTo>
                          <a:pt x="22" y="11"/>
                        </a:lnTo>
                        <a:lnTo>
                          <a:pt x="23" y="12"/>
                        </a:lnTo>
                        <a:lnTo>
                          <a:pt x="23" y="13"/>
                        </a:lnTo>
                        <a:lnTo>
                          <a:pt x="23" y="14"/>
                        </a:lnTo>
                        <a:lnTo>
                          <a:pt x="23" y="14"/>
                        </a:lnTo>
                        <a:lnTo>
                          <a:pt x="24" y="15"/>
                        </a:lnTo>
                        <a:lnTo>
                          <a:pt x="24" y="16"/>
                        </a:lnTo>
                        <a:lnTo>
                          <a:pt x="24" y="17"/>
                        </a:lnTo>
                        <a:lnTo>
                          <a:pt x="24" y="18"/>
                        </a:lnTo>
                        <a:lnTo>
                          <a:pt x="24" y="18"/>
                        </a:lnTo>
                        <a:lnTo>
                          <a:pt x="25" y="19"/>
                        </a:lnTo>
                        <a:lnTo>
                          <a:pt x="25" y="20"/>
                        </a:lnTo>
                        <a:lnTo>
                          <a:pt x="25" y="21"/>
                        </a:lnTo>
                        <a:lnTo>
                          <a:pt x="25" y="22"/>
                        </a:lnTo>
                        <a:lnTo>
                          <a:pt x="25" y="23"/>
                        </a:lnTo>
                        <a:lnTo>
                          <a:pt x="25" y="24"/>
                        </a:lnTo>
                        <a:lnTo>
                          <a:pt x="25" y="27"/>
                        </a:lnTo>
                        <a:lnTo>
                          <a:pt x="25" y="28"/>
                        </a:lnTo>
                        <a:lnTo>
                          <a:pt x="24" y="29"/>
                        </a:lnTo>
                        <a:lnTo>
                          <a:pt x="24" y="31"/>
                        </a:lnTo>
                        <a:lnTo>
                          <a:pt x="24" y="32"/>
                        </a:lnTo>
                        <a:lnTo>
                          <a:pt x="23" y="33"/>
                        </a:lnTo>
                        <a:lnTo>
                          <a:pt x="23" y="34"/>
                        </a:lnTo>
                        <a:lnTo>
                          <a:pt x="22" y="36"/>
                        </a:lnTo>
                        <a:lnTo>
                          <a:pt x="22" y="37"/>
                        </a:lnTo>
                        <a:lnTo>
                          <a:pt x="21" y="38"/>
                        </a:lnTo>
                        <a:lnTo>
                          <a:pt x="21" y="39"/>
                        </a:lnTo>
                        <a:lnTo>
                          <a:pt x="20" y="40"/>
                        </a:lnTo>
                        <a:lnTo>
                          <a:pt x="19" y="42"/>
                        </a:lnTo>
                        <a:lnTo>
                          <a:pt x="19" y="43"/>
                        </a:lnTo>
                        <a:lnTo>
                          <a:pt x="18" y="44"/>
                        </a:lnTo>
                        <a:lnTo>
                          <a:pt x="17" y="44"/>
                        </a:lnTo>
                        <a:lnTo>
                          <a:pt x="16" y="46"/>
                        </a:lnTo>
                        <a:lnTo>
                          <a:pt x="15" y="46"/>
                        </a:lnTo>
                        <a:lnTo>
                          <a:pt x="14" y="47"/>
                        </a:lnTo>
                        <a:lnTo>
                          <a:pt x="13" y="48"/>
                        </a:lnTo>
                        <a:lnTo>
                          <a:pt x="12" y="49"/>
                        </a:lnTo>
                        <a:lnTo>
                          <a:pt x="11" y="50"/>
                        </a:lnTo>
                        <a:lnTo>
                          <a:pt x="10" y="50"/>
                        </a:lnTo>
                        <a:lnTo>
                          <a:pt x="9" y="51"/>
                        </a:lnTo>
                        <a:lnTo>
                          <a:pt x="7" y="52"/>
                        </a:lnTo>
                        <a:lnTo>
                          <a:pt x="6" y="52"/>
                        </a:lnTo>
                        <a:lnTo>
                          <a:pt x="5" y="53"/>
                        </a:lnTo>
                        <a:lnTo>
                          <a:pt x="4" y="53"/>
                        </a:lnTo>
                        <a:lnTo>
                          <a:pt x="3" y="54"/>
                        </a:lnTo>
                        <a:lnTo>
                          <a:pt x="1" y="54"/>
                        </a:lnTo>
                        <a:lnTo>
                          <a:pt x="0" y="54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3" name="Freeform 338"/>
                  <p:cNvSpPr>
                    <a:spLocks/>
                  </p:cNvSpPr>
                  <p:nvPr/>
                </p:nvSpPr>
                <p:spPr bwMode="auto">
                  <a:xfrm>
                    <a:off x="1193" y="2024"/>
                    <a:ext cx="8" cy="7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7" y="0"/>
                      </a:cxn>
                      <a:cxn ang="0">
                        <a:pos x="6" y="0"/>
                      </a:cxn>
                      <a:cxn ang="0">
                        <a:pos x="6" y="0"/>
                      </a:cxn>
                      <a:cxn ang="0">
                        <a:pos x="6" y="0"/>
                      </a:cxn>
                      <a:cxn ang="0">
                        <a:pos x="5" y="0"/>
                      </a:cxn>
                      <a:cxn ang="0">
                        <a:pos x="5" y="0"/>
                      </a:cxn>
                      <a:cxn ang="0">
                        <a:pos x="5" y="0"/>
                      </a:cxn>
                      <a:cxn ang="0">
                        <a:pos x="5" y="0"/>
                      </a:cxn>
                      <a:cxn ang="0">
                        <a:pos x="5" y="0"/>
                      </a:cxn>
                      <a:cxn ang="0">
                        <a:pos x="4" y="1"/>
                      </a:cxn>
                      <a:cxn ang="0">
                        <a:pos x="4" y="1"/>
                      </a:cxn>
                      <a:cxn ang="0">
                        <a:pos x="4" y="1"/>
                      </a:cxn>
                      <a:cxn ang="0">
                        <a:pos x="3" y="1"/>
                      </a:cxn>
                      <a:cxn ang="0">
                        <a:pos x="3" y="2"/>
                      </a:cxn>
                      <a:cxn ang="0">
                        <a:pos x="3" y="2"/>
                      </a:cxn>
                      <a:cxn ang="0">
                        <a:pos x="3" y="2"/>
                      </a:cxn>
                      <a:cxn ang="0">
                        <a:pos x="3" y="2"/>
                      </a:cxn>
                      <a:cxn ang="0">
                        <a:pos x="2" y="2"/>
                      </a:cxn>
                      <a:cxn ang="0">
                        <a:pos x="2" y="2"/>
                      </a:cxn>
                      <a:cxn ang="0">
                        <a:pos x="2" y="3"/>
                      </a:cxn>
                      <a:cxn ang="0">
                        <a:pos x="2" y="3"/>
                      </a:cxn>
                      <a:cxn ang="0">
                        <a:pos x="1" y="3"/>
                      </a:cxn>
                      <a:cxn ang="0">
                        <a:pos x="1" y="4"/>
                      </a:cxn>
                      <a:cxn ang="0">
                        <a:pos x="1" y="4"/>
                      </a:cxn>
                      <a:cxn ang="0">
                        <a:pos x="1" y="4"/>
                      </a:cxn>
                      <a:cxn ang="0">
                        <a:pos x="1" y="4"/>
                      </a:cxn>
                      <a:cxn ang="0">
                        <a:pos x="1" y="5"/>
                      </a:cxn>
                      <a:cxn ang="0">
                        <a:pos x="1" y="5"/>
                      </a:cxn>
                      <a:cxn ang="0">
                        <a:pos x="0" y="5"/>
                      </a:cxn>
                      <a:cxn ang="0">
                        <a:pos x="0" y="6"/>
                      </a:cxn>
                      <a:cxn ang="0">
                        <a:pos x="0" y="6"/>
                      </a:cxn>
                    </a:cxnLst>
                    <a:rect l="0" t="0" r="r" b="b"/>
                    <a:pathLst>
                      <a:path w="8" h="7">
                        <a:moveTo>
                          <a:pt x="7" y="0"/>
                        </a:moveTo>
                        <a:lnTo>
                          <a:pt x="7" y="0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lnTo>
                          <a:pt x="5" y="0"/>
                        </a:lnTo>
                        <a:lnTo>
                          <a:pt x="5" y="0"/>
                        </a:lnTo>
                        <a:lnTo>
                          <a:pt x="5" y="0"/>
                        </a:lnTo>
                        <a:lnTo>
                          <a:pt x="5" y="0"/>
                        </a:lnTo>
                        <a:lnTo>
                          <a:pt x="5" y="0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3" y="1"/>
                        </a:lnTo>
                        <a:lnTo>
                          <a:pt x="3" y="2"/>
                        </a:lnTo>
                        <a:lnTo>
                          <a:pt x="3" y="2"/>
                        </a:lnTo>
                        <a:lnTo>
                          <a:pt x="3" y="2"/>
                        </a:lnTo>
                        <a:lnTo>
                          <a:pt x="3" y="2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2" y="3"/>
                        </a:lnTo>
                        <a:lnTo>
                          <a:pt x="2" y="3"/>
                        </a:lnTo>
                        <a:lnTo>
                          <a:pt x="1" y="3"/>
                        </a:lnTo>
                        <a:lnTo>
                          <a:pt x="1" y="4"/>
                        </a:lnTo>
                        <a:lnTo>
                          <a:pt x="1" y="4"/>
                        </a:lnTo>
                        <a:lnTo>
                          <a:pt x="1" y="4"/>
                        </a:lnTo>
                        <a:lnTo>
                          <a:pt x="1" y="4"/>
                        </a:lnTo>
                        <a:lnTo>
                          <a:pt x="1" y="5"/>
                        </a:lnTo>
                        <a:lnTo>
                          <a:pt x="1" y="5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4" name="Freeform 339"/>
                  <p:cNvSpPr>
                    <a:spLocks/>
                  </p:cNvSpPr>
                  <p:nvPr/>
                </p:nvSpPr>
                <p:spPr bwMode="auto">
                  <a:xfrm>
                    <a:off x="1175" y="2032"/>
                    <a:ext cx="80" cy="7"/>
                  </a:xfrm>
                  <a:custGeom>
                    <a:avLst/>
                    <a:gdLst/>
                    <a:ahLst/>
                    <a:cxnLst>
                      <a:cxn ang="0">
                        <a:pos x="79" y="0"/>
                      </a:cxn>
                      <a:cxn ang="0">
                        <a:pos x="74" y="0"/>
                      </a:cxn>
                      <a:cxn ang="0">
                        <a:pos x="71" y="0"/>
                      </a:cxn>
                      <a:cxn ang="0">
                        <a:pos x="69" y="0"/>
                      </a:cxn>
                      <a:cxn ang="0">
                        <a:pos x="66" y="0"/>
                      </a:cxn>
                      <a:cxn ang="0">
                        <a:pos x="64" y="0"/>
                      </a:cxn>
                      <a:cxn ang="0">
                        <a:pos x="61" y="0"/>
                      </a:cxn>
                      <a:cxn ang="0">
                        <a:pos x="59" y="1"/>
                      </a:cxn>
                      <a:cxn ang="0">
                        <a:pos x="56" y="1"/>
                      </a:cxn>
                      <a:cxn ang="0">
                        <a:pos x="54" y="1"/>
                      </a:cxn>
                      <a:cxn ang="0">
                        <a:pos x="51" y="1"/>
                      </a:cxn>
                      <a:cxn ang="0">
                        <a:pos x="49" y="1"/>
                      </a:cxn>
                      <a:cxn ang="0">
                        <a:pos x="46" y="1"/>
                      </a:cxn>
                      <a:cxn ang="0">
                        <a:pos x="44" y="2"/>
                      </a:cxn>
                      <a:cxn ang="0">
                        <a:pos x="41" y="2"/>
                      </a:cxn>
                      <a:cxn ang="0">
                        <a:pos x="39" y="2"/>
                      </a:cxn>
                      <a:cxn ang="0">
                        <a:pos x="37" y="2"/>
                      </a:cxn>
                      <a:cxn ang="0">
                        <a:pos x="34" y="2"/>
                      </a:cxn>
                      <a:cxn ang="0">
                        <a:pos x="31" y="2"/>
                      </a:cxn>
                      <a:cxn ang="0">
                        <a:pos x="29" y="3"/>
                      </a:cxn>
                      <a:cxn ang="0">
                        <a:pos x="27" y="3"/>
                      </a:cxn>
                      <a:cxn ang="0">
                        <a:pos x="24" y="3"/>
                      </a:cxn>
                      <a:cxn ang="0">
                        <a:pos x="22" y="4"/>
                      </a:cxn>
                      <a:cxn ang="0">
                        <a:pos x="19" y="4"/>
                      </a:cxn>
                      <a:cxn ang="0">
                        <a:pos x="17" y="4"/>
                      </a:cxn>
                      <a:cxn ang="0">
                        <a:pos x="15" y="4"/>
                      </a:cxn>
                      <a:cxn ang="0">
                        <a:pos x="12" y="4"/>
                      </a:cxn>
                      <a:cxn ang="0">
                        <a:pos x="10" y="5"/>
                      </a:cxn>
                      <a:cxn ang="0">
                        <a:pos x="7" y="5"/>
                      </a:cxn>
                      <a:cxn ang="0">
                        <a:pos x="5" y="6"/>
                      </a:cxn>
                      <a:cxn ang="0">
                        <a:pos x="3" y="6"/>
                      </a:cxn>
                      <a:cxn ang="0">
                        <a:pos x="0" y="6"/>
                      </a:cxn>
                    </a:cxnLst>
                    <a:rect l="0" t="0" r="r" b="b"/>
                    <a:pathLst>
                      <a:path w="80" h="7">
                        <a:moveTo>
                          <a:pt x="79" y="0"/>
                        </a:moveTo>
                        <a:lnTo>
                          <a:pt x="74" y="0"/>
                        </a:lnTo>
                        <a:lnTo>
                          <a:pt x="71" y="0"/>
                        </a:lnTo>
                        <a:lnTo>
                          <a:pt x="69" y="0"/>
                        </a:lnTo>
                        <a:lnTo>
                          <a:pt x="66" y="0"/>
                        </a:lnTo>
                        <a:lnTo>
                          <a:pt x="64" y="0"/>
                        </a:lnTo>
                        <a:lnTo>
                          <a:pt x="61" y="0"/>
                        </a:lnTo>
                        <a:lnTo>
                          <a:pt x="59" y="1"/>
                        </a:lnTo>
                        <a:lnTo>
                          <a:pt x="56" y="1"/>
                        </a:lnTo>
                        <a:lnTo>
                          <a:pt x="54" y="1"/>
                        </a:lnTo>
                        <a:lnTo>
                          <a:pt x="51" y="1"/>
                        </a:lnTo>
                        <a:lnTo>
                          <a:pt x="49" y="1"/>
                        </a:lnTo>
                        <a:lnTo>
                          <a:pt x="46" y="1"/>
                        </a:lnTo>
                        <a:lnTo>
                          <a:pt x="44" y="2"/>
                        </a:lnTo>
                        <a:lnTo>
                          <a:pt x="41" y="2"/>
                        </a:lnTo>
                        <a:lnTo>
                          <a:pt x="39" y="2"/>
                        </a:lnTo>
                        <a:lnTo>
                          <a:pt x="37" y="2"/>
                        </a:lnTo>
                        <a:lnTo>
                          <a:pt x="34" y="2"/>
                        </a:lnTo>
                        <a:lnTo>
                          <a:pt x="31" y="2"/>
                        </a:lnTo>
                        <a:lnTo>
                          <a:pt x="29" y="3"/>
                        </a:lnTo>
                        <a:lnTo>
                          <a:pt x="27" y="3"/>
                        </a:lnTo>
                        <a:lnTo>
                          <a:pt x="24" y="3"/>
                        </a:lnTo>
                        <a:lnTo>
                          <a:pt x="22" y="4"/>
                        </a:lnTo>
                        <a:lnTo>
                          <a:pt x="19" y="4"/>
                        </a:lnTo>
                        <a:lnTo>
                          <a:pt x="17" y="4"/>
                        </a:lnTo>
                        <a:lnTo>
                          <a:pt x="15" y="4"/>
                        </a:lnTo>
                        <a:lnTo>
                          <a:pt x="12" y="4"/>
                        </a:lnTo>
                        <a:lnTo>
                          <a:pt x="10" y="5"/>
                        </a:lnTo>
                        <a:lnTo>
                          <a:pt x="7" y="5"/>
                        </a:lnTo>
                        <a:lnTo>
                          <a:pt x="5" y="6"/>
                        </a:lnTo>
                        <a:lnTo>
                          <a:pt x="3" y="6"/>
                        </a:lnTo>
                        <a:lnTo>
                          <a:pt x="0" y="6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5" name="Freeform 340"/>
                  <p:cNvSpPr>
                    <a:spLocks/>
                  </p:cNvSpPr>
                  <p:nvPr/>
                </p:nvSpPr>
                <p:spPr bwMode="auto">
                  <a:xfrm>
                    <a:off x="1174" y="2011"/>
                    <a:ext cx="6" cy="28"/>
                  </a:xfrm>
                  <a:custGeom>
                    <a:avLst/>
                    <a:gdLst/>
                    <a:ahLst/>
                    <a:cxnLst>
                      <a:cxn ang="0">
                        <a:pos x="0" y="27"/>
                      </a:cxn>
                      <a:cxn ang="0">
                        <a:pos x="0" y="27"/>
                      </a:cxn>
                      <a:cxn ang="0">
                        <a:pos x="0" y="26"/>
                      </a:cxn>
                      <a:cxn ang="0">
                        <a:pos x="1" y="26"/>
                      </a:cxn>
                      <a:cxn ang="0">
                        <a:pos x="1" y="25"/>
                      </a:cxn>
                      <a:cxn ang="0">
                        <a:pos x="1" y="25"/>
                      </a:cxn>
                      <a:cxn ang="0">
                        <a:pos x="2" y="24"/>
                      </a:cxn>
                      <a:cxn ang="0">
                        <a:pos x="2" y="24"/>
                      </a:cxn>
                      <a:cxn ang="0">
                        <a:pos x="2" y="23"/>
                      </a:cxn>
                      <a:cxn ang="0">
                        <a:pos x="2" y="23"/>
                      </a:cxn>
                      <a:cxn ang="0">
                        <a:pos x="2" y="23"/>
                      </a:cxn>
                      <a:cxn ang="0">
                        <a:pos x="3" y="22"/>
                      </a:cxn>
                      <a:cxn ang="0">
                        <a:pos x="3" y="21"/>
                      </a:cxn>
                      <a:cxn ang="0">
                        <a:pos x="3" y="21"/>
                      </a:cxn>
                      <a:cxn ang="0">
                        <a:pos x="3" y="21"/>
                      </a:cxn>
                      <a:cxn ang="0">
                        <a:pos x="4" y="20"/>
                      </a:cxn>
                      <a:cxn ang="0">
                        <a:pos x="4" y="20"/>
                      </a:cxn>
                      <a:cxn ang="0">
                        <a:pos x="4" y="19"/>
                      </a:cxn>
                      <a:cxn ang="0">
                        <a:pos x="4" y="19"/>
                      </a:cxn>
                      <a:cxn ang="0">
                        <a:pos x="4" y="18"/>
                      </a:cxn>
                      <a:cxn ang="0">
                        <a:pos x="4" y="18"/>
                      </a:cxn>
                      <a:cxn ang="0">
                        <a:pos x="4" y="17"/>
                      </a:cxn>
                      <a:cxn ang="0">
                        <a:pos x="4" y="17"/>
                      </a:cxn>
                      <a:cxn ang="0">
                        <a:pos x="5" y="16"/>
                      </a:cxn>
                      <a:cxn ang="0">
                        <a:pos x="5" y="16"/>
                      </a:cxn>
                      <a:cxn ang="0">
                        <a:pos x="5" y="15"/>
                      </a:cxn>
                      <a:cxn ang="0">
                        <a:pos x="5" y="15"/>
                      </a:cxn>
                      <a:cxn ang="0">
                        <a:pos x="5" y="14"/>
                      </a:cxn>
                      <a:cxn ang="0">
                        <a:pos x="5" y="13"/>
                      </a:cxn>
                      <a:cxn ang="0">
                        <a:pos x="5" y="13"/>
                      </a:cxn>
                      <a:cxn ang="0">
                        <a:pos x="5" y="13"/>
                      </a:cxn>
                      <a:cxn ang="0">
                        <a:pos x="5" y="12"/>
                      </a:cxn>
                      <a:cxn ang="0">
                        <a:pos x="5" y="11"/>
                      </a:cxn>
                      <a:cxn ang="0">
                        <a:pos x="5" y="11"/>
                      </a:cxn>
                      <a:cxn ang="0">
                        <a:pos x="5" y="10"/>
                      </a:cxn>
                      <a:cxn ang="0">
                        <a:pos x="5" y="10"/>
                      </a:cxn>
                      <a:cxn ang="0">
                        <a:pos x="5" y="9"/>
                      </a:cxn>
                      <a:cxn ang="0">
                        <a:pos x="5" y="9"/>
                      </a:cxn>
                      <a:cxn ang="0">
                        <a:pos x="5" y="9"/>
                      </a:cxn>
                      <a:cxn ang="0">
                        <a:pos x="5" y="8"/>
                      </a:cxn>
                      <a:cxn ang="0">
                        <a:pos x="5" y="8"/>
                      </a:cxn>
                      <a:cxn ang="0">
                        <a:pos x="4" y="7"/>
                      </a:cxn>
                      <a:cxn ang="0">
                        <a:pos x="4" y="7"/>
                      </a:cxn>
                      <a:cxn ang="0">
                        <a:pos x="4" y="7"/>
                      </a:cxn>
                      <a:cxn ang="0">
                        <a:pos x="4" y="7"/>
                      </a:cxn>
                      <a:cxn ang="0">
                        <a:pos x="4" y="6"/>
                      </a:cxn>
                      <a:cxn ang="0">
                        <a:pos x="4" y="6"/>
                      </a:cxn>
                      <a:cxn ang="0">
                        <a:pos x="4" y="5"/>
                      </a:cxn>
                      <a:cxn ang="0">
                        <a:pos x="4" y="5"/>
                      </a:cxn>
                      <a:cxn ang="0">
                        <a:pos x="4" y="5"/>
                      </a:cxn>
                      <a:cxn ang="0">
                        <a:pos x="4" y="4"/>
                      </a:cxn>
                      <a:cxn ang="0">
                        <a:pos x="4" y="4"/>
                      </a:cxn>
                      <a:cxn ang="0">
                        <a:pos x="3" y="3"/>
                      </a:cxn>
                      <a:cxn ang="0">
                        <a:pos x="3" y="3"/>
                      </a:cxn>
                      <a:cxn ang="0">
                        <a:pos x="3" y="3"/>
                      </a:cxn>
                      <a:cxn ang="0">
                        <a:pos x="3" y="3"/>
                      </a:cxn>
                      <a:cxn ang="0">
                        <a:pos x="3" y="2"/>
                      </a:cxn>
                      <a:cxn ang="0">
                        <a:pos x="3" y="2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6" h="28">
                        <a:moveTo>
                          <a:pt x="0" y="27"/>
                        </a:moveTo>
                        <a:lnTo>
                          <a:pt x="0" y="27"/>
                        </a:lnTo>
                        <a:lnTo>
                          <a:pt x="0" y="26"/>
                        </a:lnTo>
                        <a:lnTo>
                          <a:pt x="1" y="26"/>
                        </a:lnTo>
                        <a:lnTo>
                          <a:pt x="1" y="25"/>
                        </a:lnTo>
                        <a:lnTo>
                          <a:pt x="1" y="25"/>
                        </a:lnTo>
                        <a:lnTo>
                          <a:pt x="2" y="24"/>
                        </a:lnTo>
                        <a:lnTo>
                          <a:pt x="2" y="24"/>
                        </a:lnTo>
                        <a:lnTo>
                          <a:pt x="2" y="23"/>
                        </a:lnTo>
                        <a:lnTo>
                          <a:pt x="2" y="23"/>
                        </a:lnTo>
                        <a:lnTo>
                          <a:pt x="2" y="23"/>
                        </a:lnTo>
                        <a:lnTo>
                          <a:pt x="3" y="22"/>
                        </a:lnTo>
                        <a:lnTo>
                          <a:pt x="3" y="21"/>
                        </a:lnTo>
                        <a:lnTo>
                          <a:pt x="3" y="21"/>
                        </a:lnTo>
                        <a:lnTo>
                          <a:pt x="3" y="21"/>
                        </a:lnTo>
                        <a:lnTo>
                          <a:pt x="4" y="20"/>
                        </a:lnTo>
                        <a:lnTo>
                          <a:pt x="4" y="20"/>
                        </a:lnTo>
                        <a:lnTo>
                          <a:pt x="4" y="19"/>
                        </a:lnTo>
                        <a:lnTo>
                          <a:pt x="4" y="19"/>
                        </a:lnTo>
                        <a:lnTo>
                          <a:pt x="4" y="18"/>
                        </a:lnTo>
                        <a:lnTo>
                          <a:pt x="4" y="18"/>
                        </a:lnTo>
                        <a:lnTo>
                          <a:pt x="4" y="17"/>
                        </a:lnTo>
                        <a:lnTo>
                          <a:pt x="4" y="17"/>
                        </a:lnTo>
                        <a:lnTo>
                          <a:pt x="5" y="16"/>
                        </a:lnTo>
                        <a:lnTo>
                          <a:pt x="5" y="16"/>
                        </a:lnTo>
                        <a:lnTo>
                          <a:pt x="5" y="15"/>
                        </a:lnTo>
                        <a:lnTo>
                          <a:pt x="5" y="15"/>
                        </a:lnTo>
                        <a:lnTo>
                          <a:pt x="5" y="14"/>
                        </a:lnTo>
                        <a:lnTo>
                          <a:pt x="5" y="13"/>
                        </a:lnTo>
                        <a:lnTo>
                          <a:pt x="5" y="13"/>
                        </a:lnTo>
                        <a:lnTo>
                          <a:pt x="5" y="13"/>
                        </a:lnTo>
                        <a:lnTo>
                          <a:pt x="5" y="12"/>
                        </a:lnTo>
                        <a:lnTo>
                          <a:pt x="5" y="11"/>
                        </a:lnTo>
                        <a:lnTo>
                          <a:pt x="5" y="11"/>
                        </a:lnTo>
                        <a:lnTo>
                          <a:pt x="5" y="10"/>
                        </a:lnTo>
                        <a:lnTo>
                          <a:pt x="5" y="10"/>
                        </a:lnTo>
                        <a:lnTo>
                          <a:pt x="5" y="9"/>
                        </a:lnTo>
                        <a:lnTo>
                          <a:pt x="5" y="9"/>
                        </a:lnTo>
                        <a:lnTo>
                          <a:pt x="5" y="9"/>
                        </a:lnTo>
                        <a:lnTo>
                          <a:pt x="5" y="8"/>
                        </a:lnTo>
                        <a:lnTo>
                          <a:pt x="5" y="8"/>
                        </a:lnTo>
                        <a:lnTo>
                          <a:pt x="4" y="7"/>
                        </a:lnTo>
                        <a:lnTo>
                          <a:pt x="4" y="7"/>
                        </a:lnTo>
                        <a:lnTo>
                          <a:pt x="4" y="7"/>
                        </a:lnTo>
                        <a:lnTo>
                          <a:pt x="4" y="7"/>
                        </a:lnTo>
                        <a:lnTo>
                          <a:pt x="4" y="6"/>
                        </a:lnTo>
                        <a:lnTo>
                          <a:pt x="4" y="6"/>
                        </a:lnTo>
                        <a:lnTo>
                          <a:pt x="4" y="5"/>
                        </a:lnTo>
                        <a:lnTo>
                          <a:pt x="4" y="5"/>
                        </a:lnTo>
                        <a:lnTo>
                          <a:pt x="4" y="5"/>
                        </a:lnTo>
                        <a:lnTo>
                          <a:pt x="4" y="4"/>
                        </a:lnTo>
                        <a:lnTo>
                          <a:pt x="4" y="4"/>
                        </a:lnTo>
                        <a:lnTo>
                          <a:pt x="3" y="3"/>
                        </a:lnTo>
                        <a:lnTo>
                          <a:pt x="3" y="3"/>
                        </a:lnTo>
                        <a:lnTo>
                          <a:pt x="3" y="3"/>
                        </a:lnTo>
                        <a:lnTo>
                          <a:pt x="3" y="3"/>
                        </a:lnTo>
                        <a:lnTo>
                          <a:pt x="3" y="2"/>
                        </a:lnTo>
                        <a:lnTo>
                          <a:pt x="3" y="2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6" name="Freeform 341"/>
                  <p:cNvSpPr>
                    <a:spLocks/>
                  </p:cNvSpPr>
                  <p:nvPr/>
                </p:nvSpPr>
                <p:spPr bwMode="auto">
                  <a:xfrm>
                    <a:off x="1163" y="1994"/>
                    <a:ext cx="5" cy="1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1" y="3"/>
                      </a:cxn>
                      <a:cxn ang="0">
                        <a:pos x="1" y="3"/>
                      </a:cxn>
                      <a:cxn ang="0">
                        <a:pos x="1" y="4"/>
                      </a:cxn>
                      <a:cxn ang="0">
                        <a:pos x="1" y="4"/>
                      </a:cxn>
                      <a:cxn ang="0">
                        <a:pos x="1" y="5"/>
                      </a:cxn>
                      <a:cxn ang="0">
                        <a:pos x="1" y="5"/>
                      </a:cxn>
                      <a:cxn ang="0">
                        <a:pos x="1" y="6"/>
                      </a:cxn>
                      <a:cxn ang="0">
                        <a:pos x="1" y="6"/>
                      </a:cxn>
                      <a:cxn ang="0">
                        <a:pos x="1" y="6"/>
                      </a:cxn>
                      <a:cxn ang="0">
                        <a:pos x="2" y="7"/>
                      </a:cxn>
                      <a:cxn ang="0">
                        <a:pos x="2" y="8"/>
                      </a:cxn>
                      <a:cxn ang="0">
                        <a:pos x="2" y="8"/>
                      </a:cxn>
                      <a:cxn ang="0">
                        <a:pos x="2" y="8"/>
                      </a:cxn>
                      <a:cxn ang="0">
                        <a:pos x="2" y="9"/>
                      </a:cxn>
                      <a:cxn ang="0">
                        <a:pos x="2" y="9"/>
                      </a:cxn>
                      <a:cxn ang="0">
                        <a:pos x="2" y="10"/>
                      </a:cxn>
                      <a:cxn ang="0">
                        <a:pos x="3" y="10"/>
                      </a:cxn>
                      <a:cxn ang="0">
                        <a:pos x="3" y="10"/>
                      </a:cxn>
                      <a:cxn ang="0">
                        <a:pos x="3" y="11"/>
                      </a:cxn>
                      <a:cxn ang="0">
                        <a:pos x="3" y="12"/>
                      </a:cxn>
                      <a:cxn ang="0">
                        <a:pos x="3" y="12"/>
                      </a:cxn>
                      <a:cxn ang="0">
                        <a:pos x="3" y="12"/>
                      </a:cxn>
                      <a:cxn ang="0">
                        <a:pos x="3" y="13"/>
                      </a:cxn>
                      <a:cxn ang="0">
                        <a:pos x="3" y="13"/>
                      </a:cxn>
                      <a:cxn ang="0">
                        <a:pos x="3" y="14"/>
                      </a:cxn>
                      <a:cxn ang="0">
                        <a:pos x="3" y="14"/>
                      </a:cxn>
                      <a:cxn ang="0">
                        <a:pos x="4" y="15"/>
                      </a:cxn>
                    </a:cxnLst>
                    <a:rect l="0" t="0" r="r" b="b"/>
                    <a:pathLst>
                      <a:path w="5" h="16">
                        <a:moveTo>
                          <a:pt x="0" y="0"/>
                        </a:moveTo>
                        <a:lnTo>
                          <a:pt x="0" y="1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1" y="4"/>
                        </a:lnTo>
                        <a:lnTo>
                          <a:pt x="1" y="4"/>
                        </a:lnTo>
                        <a:lnTo>
                          <a:pt x="1" y="5"/>
                        </a:lnTo>
                        <a:lnTo>
                          <a:pt x="1" y="5"/>
                        </a:lnTo>
                        <a:lnTo>
                          <a:pt x="1" y="6"/>
                        </a:lnTo>
                        <a:lnTo>
                          <a:pt x="1" y="6"/>
                        </a:lnTo>
                        <a:lnTo>
                          <a:pt x="1" y="6"/>
                        </a:lnTo>
                        <a:lnTo>
                          <a:pt x="2" y="7"/>
                        </a:lnTo>
                        <a:lnTo>
                          <a:pt x="2" y="8"/>
                        </a:lnTo>
                        <a:lnTo>
                          <a:pt x="2" y="8"/>
                        </a:lnTo>
                        <a:lnTo>
                          <a:pt x="2" y="8"/>
                        </a:lnTo>
                        <a:lnTo>
                          <a:pt x="2" y="9"/>
                        </a:lnTo>
                        <a:lnTo>
                          <a:pt x="2" y="9"/>
                        </a:lnTo>
                        <a:lnTo>
                          <a:pt x="2" y="10"/>
                        </a:lnTo>
                        <a:lnTo>
                          <a:pt x="3" y="10"/>
                        </a:lnTo>
                        <a:lnTo>
                          <a:pt x="3" y="10"/>
                        </a:lnTo>
                        <a:lnTo>
                          <a:pt x="3" y="11"/>
                        </a:lnTo>
                        <a:lnTo>
                          <a:pt x="3" y="12"/>
                        </a:lnTo>
                        <a:lnTo>
                          <a:pt x="3" y="12"/>
                        </a:lnTo>
                        <a:lnTo>
                          <a:pt x="3" y="12"/>
                        </a:lnTo>
                        <a:lnTo>
                          <a:pt x="3" y="13"/>
                        </a:lnTo>
                        <a:lnTo>
                          <a:pt x="3" y="13"/>
                        </a:lnTo>
                        <a:lnTo>
                          <a:pt x="3" y="14"/>
                        </a:lnTo>
                        <a:lnTo>
                          <a:pt x="3" y="14"/>
                        </a:lnTo>
                        <a:lnTo>
                          <a:pt x="4" y="15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7" name="Freeform 342"/>
                  <p:cNvSpPr>
                    <a:spLocks/>
                  </p:cNvSpPr>
                  <p:nvPr/>
                </p:nvSpPr>
                <p:spPr bwMode="auto">
                  <a:xfrm>
                    <a:off x="1324" y="1982"/>
                    <a:ext cx="5" cy="3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2" y="2"/>
                      </a:cxn>
                      <a:cxn ang="0">
                        <a:pos x="2" y="3"/>
                      </a:cxn>
                      <a:cxn ang="0">
                        <a:pos x="2" y="3"/>
                      </a:cxn>
                      <a:cxn ang="0">
                        <a:pos x="2" y="4"/>
                      </a:cxn>
                      <a:cxn ang="0">
                        <a:pos x="2" y="4"/>
                      </a:cxn>
                      <a:cxn ang="0">
                        <a:pos x="2" y="4"/>
                      </a:cxn>
                      <a:cxn ang="0">
                        <a:pos x="2" y="5"/>
                      </a:cxn>
                      <a:cxn ang="0">
                        <a:pos x="2" y="5"/>
                      </a:cxn>
                      <a:cxn ang="0">
                        <a:pos x="3" y="6"/>
                      </a:cxn>
                      <a:cxn ang="0">
                        <a:pos x="3" y="6"/>
                      </a:cxn>
                      <a:cxn ang="0">
                        <a:pos x="3" y="7"/>
                      </a:cxn>
                      <a:cxn ang="0">
                        <a:pos x="3" y="7"/>
                      </a:cxn>
                      <a:cxn ang="0">
                        <a:pos x="3" y="8"/>
                      </a:cxn>
                      <a:cxn ang="0">
                        <a:pos x="3" y="8"/>
                      </a:cxn>
                      <a:cxn ang="0">
                        <a:pos x="3" y="8"/>
                      </a:cxn>
                      <a:cxn ang="0">
                        <a:pos x="3" y="9"/>
                      </a:cxn>
                      <a:cxn ang="0">
                        <a:pos x="4" y="10"/>
                      </a:cxn>
                      <a:cxn ang="0">
                        <a:pos x="4" y="10"/>
                      </a:cxn>
                      <a:cxn ang="0">
                        <a:pos x="4" y="10"/>
                      </a:cxn>
                      <a:cxn ang="0">
                        <a:pos x="4" y="11"/>
                      </a:cxn>
                      <a:cxn ang="0">
                        <a:pos x="4" y="11"/>
                      </a:cxn>
                      <a:cxn ang="0">
                        <a:pos x="4" y="12"/>
                      </a:cxn>
                      <a:cxn ang="0">
                        <a:pos x="4" y="12"/>
                      </a:cxn>
                      <a:cxn ang="0">
                        <a:pos x="4" y="13"/>
                      </a:cxn>
                      <a:cxn ang="0">
                        <a:pos x="4" y="13"/>
                      </a:cxn>
                      <a:cxn ang="0">
                        <a:pos x="4" y="14"/>
                      </a:cxn>
                      <a:cxn ang="0">
                        <a:pos x="4" y="14"/>
                      </a:cxn>
                      <a:cxn ang="0">
                        <a:pos x="4" y="15"/>
                      </a:cxn>
                      <a:cxn ang="0">
                        <a:pos x="4" y="16"/>
                      </a:cxn>
                      <a:cxn ang="0">
                        <a:pos x="4" y="16"/>
                      </a:cxn>
                      <a:cxn ang="0">
                        <a:pos x="4" y="17"/>
                      </a:cxn>
                      <a:cxn ang="0">
                        <a:pos x="4" y="18"/>
                      </a:cxn>
                      <a:cxn ang="0">
                        <a:pos x="4" y="18"/>
                      </a:cxn>
                      <a:cxn ang="0">
                        <a:pos x="4" y="19"/>
                      </a:cxn>
                      <a:cxn ang="0">
                        <a:pos x="3" y="19"/>
                      </a:cxn>
                      <a:cxn ang="0">
                        <a:pos x="3" y="20"/>
                      </a:cxn>
                      <a:cxn ang="0">
                        <a:pos x="3" y="20"/>
                      </a:cxn>
                      <a:cxn ang="0">
                        <a:pos x="3" y="21"/>
                      </a:cxn>
                      <a:cxn ang="0">
                        <a:pos x="3" y="21"/>
                      </a:cxn>
                      <a:cxn ang="0">
                        <a:pos x="3" y="22"/>
                      </a:cxn>
                      <a:cxn ang="0">
                        <a:pos x="3" y="22"/>
                      </a:cxn>
                      <a:cxn ang="0">
                        <a:pos x="3" y="23"/>
                      </a:cxn>
                      <a:cxn ang="0">
                        <a:pos x="2" y="23"/>
                      </a:cxn>
                      <a:cxn ang="0">
                        <a:pos x="2" y="24"/>
                      </a:cxn>
                      <a:cxn ang="0">
                        <a:pos x="2" y="24"/>
                      </a:cxn>
                      <a:cxn ang="0">
                        <a:pos x="2" y="25"/>
                      </a:cxn>
                      <a:cxn ang="0">
                        <a:pos x="2" y="25"/>
                      </a:cxn>
                      <a:cxn ang="0">
                        <a:pos x="2" y="26"/>
                      </a:cxn>
                      <a:cxn ang="0">
                        <a:pos x="2" y="26"/>
                      </a:cxn>
                      <a:cxn ang="0">
                        <a:pos x="1" y="27"/>
                      </a:cxn>
                      <a:cxn ang="0">
                        <a:pos x="1" y="27"/>
                      </a:cxn>
                      <a:cxn ang="0">
                        <a:pos x="1" y="28"/>
                      </a:cxn>
                      <a:cxn ang="0">
                        <a:pos x="0" y="28"/>
                      </a:cxn>
                      <a:cxn ang="0">
                        <a:pos x="0" y="29"/>
                      </a:cxn>
                      <a:cxn ang="0">
                        <a:pos x="0" y="29"/>
                      </a:cxn>
                      <a:cxn ang="0">
                        <a:pos x="0" y="30"/>
                      </a:cxn>
                      <a:cxn ang="0">
                        <a:pos x="0" y="30"/>
                      </a:cxn>
                      <a:cxn ang="0">
                        <a:pos x="0" y="31"/>
                      </a:cxn>
                    </a:cxnLst>
                    <a:rect l="0" t="0" r="r" b="b"/>
                    <a:pathLst>
                      <a:path w="5" h="32">
                        <a:moveTo>
                          <a:pt x="0" y="0"/>
                        </a:move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2" y="2"/>
                        </a:lnTo>
                        <a:lnTo>
                          <a:pt x="2" y="3"/>
                        </a:lnTo>
                        <a:lnTo>
                          <a:pt x="2" y="3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2" y="5"/>
                        </a:lnTo>
                        <a:lnTo>
                          <a:pt x="2" y="5"/>
                        </a:lnTo>
                        <a:lnTo>
                          <a:pt x="3" y="6"/>
                        </a:lnTo>
                        <a:lnTo>
                          <a:pt x="3" y="6"/>
                        </a:lnTo>
                        <a:lnTo>
                          <a:pt x="3" y="7"/>
                        </a:lnTo>
                        <a:lnTo>
                          <a:pt x="3" y="7"/>
                        </a:lnTo>
                        <a:lnTo>
                          <a:pt x="3" y="8"/>
                        </a:lnTo>
                        <a:lnTo>
                          <a:pt x="3" y="8"/>
                        </a:lnTo>
                        <a:lnTo>
                          <a:pt x="3" y="8"/>
                        </a:lnTo>
                        <a:lnTo>
                          <a:pt x="3" y="9"/>
                        </a:lnTo>
                        <a:lnTo>
                          <a:pt x="4" y="10"/>
                        </a:lnTo>
                        <a:lnTo>
                          <a:pt x="4" y="10"/>
                        </a:lnTo>
                        <a:lnTo>
                          <a:pt x="4" y="10"/>
                        </a:lnTo>
                        <a:lnTo>
                          <a:pt x="4" y="11"/>
                        </a:lnTo>
                        <a:lnTo>
                          <a:pt x="4" y="11"/>
                        </a:lnTo>
                        <a:lnTo>
                          <a:pt x="4" y="12"/>
                        </a:lnTo>
                        <a:lnTo>
                          <a:pt x="4" y="12"/>
                        </a:lnTo>
                        <a:lnTo>
                          <a:pt x="4" y="13"/>
                        </a:lnTo>
                        <a:lnTo>
                          <a:pt x="4" y="13"/>
                        </a:lnTo>
                        <a:lnTo>
                          <a:pt x="4" y="14"/>
                        </a:lnTo>
                        <a:lnTo>
                          <a:pt x="4" y="14"/>
                        </a:lnTo>
                        <a:lnTo>
                          <a:pt x="4" y="15"/>
                        </a:lnTo>
                        <a:lnTo>
                          <a:pt x="4" y="16"/>
                        </a:lnTo>
                        <a:lnTo>
                          <a:pt x="4" y="16"/>
                        </a:lnTo>
                        <a:lnTo>
                          <a:pt x="4" y="17"/>
                        </a:lnTo>
                        <a:lnTo>
                          <a:pt x="4" y="18"/>
                        </a:lnTo>
                        <a:lnTo>
                          <a:pt x="4" y="18"/>
                        </a:lnTo>
                        <a:lnTo>
                          <a:pt x="4" y="19"/>
                        </a:lnTo>
                        <a:lnTo>
                          <a:pt x="3" y="19"/>
                        </a:lnTo>
                        <a:lnTo>
                          <a:pt x="3" y="20"/>
                        </a:lnTo>
                        <a:lnTo>
                          <a:pt x="3" y="20"/>
                        </a:lnTo>
                        <a:lnTo>
                          <a:pt x="3" y="21"/>
                        </a:lnTo>
                        <a:lnTo>
                          <a:pt x="3" y="21"/>
                        </a:lnTo>
                        <a:lnTo>
                          <a:pt x="3" y="22"/>
                        </a:lnTo>
                        <a:lnTo>
                          <a:pt x="3" y="22"/>
                        </a:lnTo>
                        <a:lnTo>
                          <a:pt x="3" y="23"/>
                        </a:lnTo>
                        <a:lnTo>
                          <a:pt x="2" y="23"/>
                        </a:lnTo>
                        <a:lnTo>
                          <a:pt x="2" y="24"/>
                        </a:lnTo>
                        <a:lnTo>
                          <a:pt x="2" y="24"/>
                        </a:lnTo>
                        <a:lnTo>
                          <a:pt x="2" y="25"/>
                        </a:lnTo>
                        <a:lnTo>
                          <a:pt x="2" y="25"/>
                        </a:lnTo>
                        <a:lnTo>
                          <a:pt x="2" y="26"/>
                        </a:lnTo>
                        <a:lnTo>
                          <a:pt x="2" y="26"/>
                        </a:lnTo>
                        <a:lnTo>
                          <a:pt x="1" y="27"/>
                        </a:lnTo>
                        <a:lnTo>
                          <a:pt x="1" y="27"/>
                        </a:lnTo>
                        <a:lnTo>
                          <a:pt x="1" y="28"/>
                        </a:lnTo>
                        <a:lnTo>
                          <a:pt x="0" y="28"/>
                        </a:lnTo>
                        <a:lnTo>
                          <a:pt x="0" y="29"/>
                        </a:lnTo>
                        <a:lnTo>
                          <a:pt x="0" y="29"/>
                        </a:lnTo>
                        <a:lnTo>
                          <a:pt x="0" y="30"/>
                        </a:lnTo>
                        <a:lnTo>
                          <a:pt x="0" y="30"/>
                        </a:lnTo>
                        <a:lnTo>
                          <a:pt x="0" y="31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8" name="Freeform 343"/>
                  <p:cNvSpPr>
                    <a:spLocks/>
                  </p:cNvSpPr>
                  <p:nvPr/>
                </p:nvSpPr>
                <p:spPr bwMode="auto">
                  <a:xfrm>
                    <a:off x="1308" y="1998"/>
                    <a:ext cx="8" cy="2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3"/>
                      </a:cxn>
                      <a:cxn ang="0">
                        <a:pos x="0" y="4"/>
                      </a:cxn>
                      <a:cxn ang="0">
                        <a:pos x="0" y="4"/>
                      </a:cxn>
                      <a:cxn ang="0">
                        <a:pos x="0" y="5"/>
                      </a:cxn>
                      <a:cxn ang="0">
                        <a:pos x="0" y="6"/>
                      </a:cxn>
                      <a:cxn ang="0">
                        <a:pos x="1" y="7"/>
                      </a:cxn>
                      <a:cxn ang="0">
                        <a:pos x="1" y="8"/>
                      </a:cxn>
                      <a:cxn ang="0">
                        <a:pos x="1" y="8"/>
                      </a:cxn>
                      <a:cxn ang="0">
                        <a:pos x="1" y="9"/>
                      </a:cxn>
                      <a:cxn ang="0">
                        <a:pos x="1" y="10"/>
                      </a:cxn>
                      <a:cxn ang="0">
                        <a:pos x="2" y="10"/>
                      </a:cxn>
                      <a:cxn ang="0">
                        <a:pos x="2" y="11"/>
                      </a:cxn>
                      <a:cxn ang="0">
                        <a:pos x="2" y="12"/>
                      </a:cxn>
                      <a:cxn ang="0">
                        <a:pos x="2" y="12"/>
                      </a:cxn>
                      <a:cxn ang="0">
                        <a:pos x="2" y="13"/>
                      </a:cxn>
                      <a:cxn ang="0">
                        <a:pos x="2" y="14"/>
                      </a:cxn>
                      <a:cxn ang="0">
                        <a:pos x="3" y="14"/>
                      </a:cxn>
                      <a:cxn ang="0">
                        <a:pos x="3" y="15"/>
                      </a:cxn>
                      <a:cxn ang="0">
                        <a:pos x="4" y="16"/>
                      </a:cxn>
                      <a:cxn ang="0">
                        <a:pos x="4" y="16"/>
                      </a:cxn>
                      <a:cxn ang="0">
                        <a:pos x="4" y="17"/>
                      </a:cxn>
                      <a:cxn ang="0">
                        <a:pos x="4" y="17"/>
                      </a:cxn>
                      <a:cxn ang="0">
                        <a:pos x="5" y="18"/>
                      </a:cxn>
                      <a:cxn ang="0">
                        <a:pos x="5" y="18"/>
                      </a:cxn>
                      <a:cxn ang="0">
                        <a:pos x="6" y="19"/>
                      </a:cxn>
                      <a:cxn ang="0">
                        <a:pos x="6" y="20"/>
                      </a:cxn>
                      <a:cxn ang="0">
                        <a:pos x="6" y="20"/>
                      </a:cxn>
                      <a:cxn ang="0">
                        <a:pos x="6" y="21"/>
                      </a:cxn>
                      <a:cxn ang="0">
                        <a:pos x="7" y="22"/>
                      </a:cxn>
                    </a:cxnLst>
                    <a:rect l="0" t="0" r="r" b="b"/>
                    <a:pathLst>
                      <a:path w="8" h="23">
                        <a:moveTo>
                          <a:pt x="0" y="0"/>
                        </a:move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1" y="7"/>
                        </a:lnTo>
                        <a:lnTo>
                          <a:pt x="1" y="8"/>
                        </a:lnTo>
                        <a:lnTo>
                          <a:pt x="1" y="8"/>
                        </a:lnTo>
                        <a:lnTo>
                          <a:pt x="1" y="9"/>
                        </a:lnTo>
                        <a:lnTo>
                          <a:pt x="1" y="10"/>
                        </a:lnTo>
                        <a:lnTo>
                          <a:pt x="2" y="10"/>
                        </a:lnTo>
                        <a:lnTo>
                          <a:pt x="2" y="11"/>
                        </a:lnTo>
                        <a:lnTo>
                          <a:pt x="2" y="12"/>
                        </a:lnTo>
                        <a:lnTo>
                          <a:pt x="2" y="12"/>
                        </a:lnTo>
                        <a:lnTo>
                          <a:pt x="2" y="13"/>
                        </a:lnTo>
                        <a:lnTo>
                          <a:pt x="2" y="14"/>
                        </a:lnTo>
                        <a:lnTo>
                          <a:pt x="3" y="14"/>
                        </a:lnTo>
                        <a:lnTo>
                          <a:pt x="3" y="15"/>
                        </a:lnTo>
                        <a:lnTo>
                          <a:pt x="4" y="16"/>
                        </a:lnTo>
                        <a:lnTo>
                          <a:pt x="4" y="16"/>
                        </a:lnTo>
                        <a:lnTo>
                          <a:pt x="4" y="17"/>
                        </a:lnTo>
                        <a:lnTo>
                          <a:pt x="4" y="17"/>
                        </a:lnTo>
                        <a:lnTo>
                          <a:pt x="5" y="18"/>
                        </a:lnTo>
                        <a:lnTo>
                          <a:pt x="5" y="18"/>
                        </a:lnTo>
                        <a:lnTo>
                          <a:pt x="6" y="19"/>
                        </a:lnTo>
                        <a:lnTo>
                          <a:pt x="6" y="20"/>
                        </a:lnTo>
                        <a:lnTo>
                          <a:pt x="6" y="20"/>
                        </a:lnTo>
                        <a:lnTo>
                          <a:pt x="6" y="21"/>
                        </a:lnTo>
                        <a:lnTo>
                          <a:pt x="7" y="22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9" name="Freeform 344"/>
                  <p:cNvSpPr>
                    <a:spLocks/>
                  </p:cNvSpPr>
                  <p:nvPr/>
                </p:nvSpPr>
                <p:spPr bwMode="auto">
                  <a:xfrm>
                    <a:off x="1324" y="2013"/>
                    <a:ext cx="9" cy="2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  <a:cxn ang="0">
                        <a:pos x="1" y="2"/>
                      </a:cxn>
                      <a:cxn ang="0">
                        <a:pos x="2" y="2"/>
                      </a:cxn>
                      <a:cxn ang="0">
                        <a:pos x="2" y="3"/>
                      </a:cxn>
                      <a:cxn ang="0">
                        <a:pos x="2" y="3"/>
                      </a:cxn>
                      <a:cxn ang="0">
                        <a:pos x="3" y="4"/>
                      </a:cxn>
                      <a:cxn ang="0">
                        <a:pos x="3" y="5"/>
                      </a:cxn>
                      <a:cxn ang="0">
                        <a:pos x="3" y="5"/>
                      </a:cxn>
                      <a:cxn ang="0">
                        <a:pos x="4" y="6"/>
                      </a:cxn>
                      <a:cxn ang="0">
                        <a:pos x="4" y="7"/>
                      </a:cxn>
                      <a:cxn ang="0">
                        <a:pos x="4" y="7"/>
                      </a:cxn>
                      <a:cxn ang="0">
                        <a:pos x="5" y="8"/>
                      </a:cxn>
                      <a:cxn ang="0">
                        <a:pos x="5" y="9"/>
                      </a:cxn>
                      <a:cxn ang="0">
                        <a:pos x="5" y="9"/>
                      </a:cxn>
                      <a:cxn ang="0">
                        <a:pos x="6" y="10"/>
                      </a:cxn>
                      <a:cxn ang="0">
                        <a:pos x="6" y="11"/>
                      </a:cxn>
                      <a:cxn ang="0">
                        <a:pos x="6" y="11"/>
                      </a:cxn>
                      <a:cxn ang="0">
                        <a:pos x="6" y="12"/>
                      </a:cxn>
                      <a:cxn ang="0">
                        <a:pos x="6" y="13"/>
                      </a:cxn>
                      <a:cxn ang="0">
                        <a:pos x="6" y="13"/>
                      </a:cxn>
                      <a:cxn ang="0">
                        <a:pos x="7" y="14"/>
                      </a:cxn>
                      <a:cxn ang="0">
                        <a:pos x="7" y="15"/>
                      </a:cxn>
                      <a:cxn ang="0">
                        <a:pos x="7" y="15"/>
                      </a:cxn>
                      <a:cxn ang="0">
                        <a:pos x="7" y="16"/>
                      </a:cxn>
                      <a:cxn ang="0">
                        <a:pos x="7" y="17"/>
                      </a:cxn>
                      <a:cxn ang="0">
                        <a:pos x="7" y="17"/>
                      </a:cxn>
                      <a:cxn ang="0">
                        <a:pos x="7" y="18"/>
                      </a:cxn>
                      <a:cxn ang="0">
                        <a:pos x="7" y="19"/>
                      </a:cxn>
                      <a:cxn ang="0">
                        <a:pos x="7" y="20"/>
                      </a:cxn>
                      <a:cxn ang="0">
                        <a:pos x="8" y="21"/>
                      </a:cxn>
                      <a:cxn ang="0">
                        <a:pos x="8" y="21"/>
                      </a:cxn>
                      <a:cxn ang="0">
                        <a:pos x="8" y="21"/>
                      </a:cxn>
                      <a:cxn ang="0">
                        <a:pos x="8" y="21"/>
                      </a:cxn>
                      <a:cxn ang="0">
                        <a:pos x="8" y="21"/>
                      </a:cxn>
                      <a:cxn ang="0">
                        <a:pos x="8" y="21"/>
                      </a:cxn>
                      <a:cxn ang="0">
                        <a:pos x="8" y="21"/>
                      </a:cxn>
                      <a:cxn ang="0">
                        <a:pos x="8" y="21"/>
                      </a:cxn>
                      <a:cxn ang="0">
                        <a:pos x="8" y="21"/>
                      </a:cxn>
                      <a:cxn ang="0">
                        <a:pos x="8" y="21"/>
                      </a:cxn>
                      <a:cxn ang="0">
                        <a:pos x="8" y="21"/>
                      </a:cxn>
                      <a:cxn ang="0">
                        <a:pos x="8" y="21"/>
                      </a:cxn>
                      <a:cxn ang="0">
                        <a:pos x="8" y="21"/>
                      </a:cxn>
                      <a:cxn ang="0">
                        <a:pos x="8" y="21"/>
                      </a:cxn>
                      <a:cxn ang="0">
                        <a:pos x="8" y="21"/>
                      </a:cxn>
                      <a:cxn ang="0">
                        <a:pos x="8" y="21"/>
                      </a:cxn>
                      <a:cxn ang="0">
                        <a:pos x="8" y="21"/>
                      </a:cxn>
                      <a:cxn ang="0">
                        <a:pos x="8" y="21"/>
                      </a:cxn>
                      <a:cxn ang="0">
                        <a:pos x="8" y="21"/>
                      </a:cxn>
                      <a:cxn ang="0">
                        <a:pos x="8" y="21"/>
                      </a:cxn>
                      <a:cxn ang="0">
                        <a:pos x="8" y="21"/>
                      </a:cxn>
                      <a:cxn ang="0">
                        <a:pos x="8" y="21"/>
                      </a:cxn>
                      <a:cxn ang="0">
                        <a:pos x="8" y="21"/>
                      </a:cxn>
                      <a:cxn ang="0">
                        <a:pos x="8" y="21"/>
                      </a:cxn>
                      <a:cxn ang="0">
                        <a:pos x="8" y="21"/>
                      </a:cxn>
                      <a:cxn ang="0">
                        <a:pos x="8" y="21"/>
                      </a:cxn>
                      <a:cxn ang="0">
                        <a:pos x="8" y="21"/>
                      </a:cxn>
                      <a:cxn ang="0">
                        <a:pos x="8" y="21"/>
                      </a:cxn>
                      <a:cxn ang="0">
                        <a:pos x="8" y="21"/>
                      </a:cxn>
                      <a:cxn ang="0">
                        <a:pos x="8" y="21"/>
                      </a:cxn>
                      <a:cxn ang="0">
                        <a:pos x="8" y="21"/>
                      </a:cxn>
                      <a:cxn ang="0">
                        <a:pos x="8" y="21"/>
                      </a:cxn>
                    </a:cxnLst>
                    <a:rect l="0" t="0" r="r" b="b"/>
                    <a:pathLst>
                      <a:path w="9" h="22">
                        <a:moveTo>
                          <a:pt x="0" y="0"/>
                        </a:moveTo>
                        <a:lnTo>
                          <a:pt x="0" y="1"/>
                        </a:lnTo>
                        <a:lnTo>
                          <a:pt x="1" y="1"/>
                        </a:lnTo>
                        <a:lnTo>
                          <a:pt x="1" y="2"/>
                        </a:lnTo>
                        <a:lnTo>
                          <a:pt x="2" y="2"/>
                        </a:lnTo>
                        <a:lnTo>
                          <a:pt x="2" y="3"/>
                        </a:lnTo>
                        <a:lnTo>
                          <a:pt x="2" y="3"/>
                        </a:lnTo>
                        <a:lnTo>
                          <a:pt x="3" y="4"/>
                        </a:lnTo>
                        <a:lnTo>
                          <a:pt x="3" y="5"/>
                        </a:lnTo>
                        <a:lnTo>
                          <a:pt x="3" y="5"/>
                        </a:lnTo>
                        <a:lnTo>
                          <a:pt x="4" y="6"/>
                        </a:lnTo>
                        <a:lnTo>
                          <a:pt x="4" y="7"/>
                        </a:lnTo>
                        <a:lnTo>
                          <a:pt x="4" y="7"/>
                        </a:lnTo>
                        <a:lnTo>
                          <a:pt x="5" y="8"/>
                        </a:lnTo>
                        <a:lnTo>
                          <a:pt x="5" y="9"/>
                        </a:lnTo>
                        <a:lnTo>
                          <a:pt x="5" y="9"/>
                        </a:lnTo>
                        <a:lnTo>
                          <a:pt x="6" y="10"/>
                        </a:lnTo>
                        <a:lnTo>
                          <a:pt x="6" y="11"/>
                        </a:lnTo>
                        <a:lnTo>
                          <a:pt x="6" y="11"/>
                        </a:lnTo>
                        <a:lnTo>
                          <a:pt x="6" y="12"/>
                        </a:lnTo>
                        <a:lnTo>
                          <a:pt x="6" y="13"/>
                        </a:lnTo>
                        <a:lnTo>
                          <a:pt x="6" y="13"/>
                        </a:lnTo>
                        <a:lnTo>
                          <a:pt x="7" y="14"/>
                        </a:lnTo>
                        <a:lnTo>
                          <a:pt x="7" y="15"/>
                        </a:lnTo>
                        <a:lnTo>
                          <a:pt x="7" y="15"/>
                        </a:lnTo>
                        <a:lnTo>
                          <a:pt x="7" y="16"/>
                        </a:lnTo>
                        <a:lnTo>
                          <a:pt x="7" y="17"/>
                        </a:lnTo>
                        <a:lnTo>
                          <a:pt x="7" y="17"/>
                        </a:lnTo>
                        <a:lnTo>
                          <a:pt x="7" y="18"/>
                        </a:lnTo>
                        <a:lnTo>
                          <a:pt x="7" y="19"/>
                        </a:lnTo>
                        <a:lnTo>
                          <a:pt x="7" y="20"/>
                        </a:lnTo>
                        <a:lnTo>
                          <a:pt x="8" y="21"/>
                        </a:lnTo>
                        <a:lnTo>
                          <a:pt x="8" y="21"/>
                        </a:lnTo>
                        <a:lnTo>
                          <a:pt x="8" y="21"/>
                        </a:lnTo>
                        <a:lnTo>
                          <a:pt x="8" y="21"/>
                        </a:lnTo>
                        <a:lnTo>
                          <a:pt x="8" y="21"/>
                        </a:lnTo>
                        <a:lnTo>
                          <a:pt x="8" y="21"/>
                        </a:lnTo>
                        <a:lnTo>
                          <a:pt x="8" y="21"/>
                        </a:lnTo>
                        <a:lnTo>
                          <a:pt x="8" y="21"/>
                        </a:lnTo>
                        <a:lnTo>
                          <a:pt x="8" y="21"/>
                        </a:lnTo>
                        <a:lnTo>
                          <a:pt x="8" y="21"/>
                        </a:lnTo>
                        <a:lnTo>
                          <a:pt x="8" y="21"/>
                        </a:lnTo>
                        <a:lnTo>
                          <a:pt x="8" y="21"/>
                        </a:lnTo>
                        <a:lnTo>
                          <a:pt x="8" y="21"/>
                        </a:lnTo>
                        <a:lnTo>
                          <a:pt x="8" y="21"/>
                        </a:lnTo>
                        <a:lnTo>
                          <a:pt x="8" y="21"/>
                        </a:lnTo>
                        <a:lnTo>
                          <a:pt x="8" y="21"/>
                        </a:lnTo>
                        <a:lnTo>
                          <a:pt x="8" y="21"/>
                        </a:lnTo>
                        <a:lnTo>
                          <a:pt x="8" y="21"/>
                        </a:lnTo>
                        <a:lnTo>
                          <a:pt x="8" y="21"/>
                        </a:lnTo>
                        <a:lnTo>
                          <a:pt x="8" y="21"/>
                        </a:lnTo>
                        <a:lnTo>
                          <a:pt x="8" y="21"/>
                        </a:lnTo>
                        <a:lnTo>
                          <a:pt x="8" y="21"/>
                        </a:lnTo>
                        <a:lnTo>
                          <a:pt x="8" y="21"/>
                        </a:lnTo>
                        <a:lnTo>
                          <a:pt x="8" y="21"/>
                        </a:lnTo>
                        <a:lnTo>
                          <a:pt x="8" y="21"/>
                        </a:lnTo>
                        <a:lnTo>
                          <a:pt x="8" y="21"/>
                        </a:lnTo>
                        <a:lnTo>
                          <a:pt x="8" y="21"/>
                        </a:lnTo>
                        <a:lnTo>
                          <a:pt x="8" y="21"/>
                        </a:lnTo>
                        <a:lnTo>
                          <a:pt x="8" y="21"/>
                        </a:lnTo>
                        <a:lnTo>
                          <a:pt x="8" y="21"/>
                        </a:lnTo>
                        <a:lnTo>
                          <a:pt x="8" y="21"/>
                        </a:lnTo>
                        <a:lnTo>
                          <a:pt x="8" y="21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50" name="Line 345"/>
                  <p:cNvSpPr>
                    <a:spLocks noChangeShapeType="1"/>
                  </p:cNvSpPr>
                  <p:nvPr/>
                </p:nvSpPr>
                <p:spPr bwMode="auto">
                  <a:xfrm>
                    <a:off x="1315" y="2020"/>
                    <a:ext cx="11" cy="1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51" name="Freeform 346"/>
                  <p:cNvSpPr>
                    <a:spLocks/>
                  </p:cNvSpPr>
                  <p:nvPr/>
                </p:nvSpPr>
                <p:spPr bwMode="auto">
                  <a:xfrm>
                    <a:off x="1332" y="2033"/>
                    <a:ext cx="8" cy="6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3" y="0"/>
                      </a:cxn>
                      <a:cxn ang="0">
                        <a:pos x="3" y="0"/>
                      </a:cxn>
                      <a:cxn ang="0">
                        <a:pos x="4" y="0"/>
                      </a:cxn>
                      <a:cxn ang="0">
                        <a:pos x="4" y="0"/>
                      </a:cxn>
                      <a:cxn ang="0">
                        <a:pos x="4" y="1"/>
                      </a:cxn>
                      <a:cxn ang="0">
                        <a:pos x="5" y="1"/>
                      </a:cxn>
                      <a:cxn ang="0">
                        <a:pos x="5" y="1"/>
                      </a:cxn>
                      <a:cxn ang="0">
                        <a:pos x="6" y="1"/>
                      </a:cxn>
                      <a:cxn ang="0">
                        <a:pos x="6" y="1"/>
                      </a:cxn>
                      <a:cxn ang="0">
                        <a:pos x="6" y="2"/>
                      </a:cxn>
                      <a:cxn ang="0">
                        <a:pos x="6" y="2"/>
                      </a:cxn>
                      <a:cxn ang="0">
                        <a:pos x="6" y="3"/>
                      </a:cxn>
                      <a:cxn ang="0">
                        <a:pos x="7" y="3"/>
                      </a:cxn>
                      <a:cxn ang="0">
                        <a:pos x="7" y="3"/>
                      </a:cxn>
                      <a:cxn ang="0">
                        <a:pos x="7" y="4"/>
                      </a:cxn>
                      <a:cxn ang="0">
                        <a:pos x="7" y="5"/>
                      </a:cxn>
                      <a:cxn ang="0">
                        <a:pos x="7" y="5"/>
                      </a:cxn>
                      <a:cxn ang="0">
                        <a:pos x="7" y="5"/>
                      </a:cxn>
                      <a:cxn ang="0">
                        <a:pos x="7" y="5"/>
                      </a:cxn>
                      <a:cxn ang="0">
                        <a:pos x="7" y="5"/>
                      </a:cxn>
                      <a:cxn ang="0">
                        <a:pos x="7" y="5"/>
                      </a:cxn>
                      <a:cxn ang="0">
                        <a:pos x="7" y="5"/>
                      </a:cxn>
                      <a:cxn ang="0">
                        <a:pos x="7" y="5"/>
                      </a:cxn>
                      <a:cxn ang="0">
                        <a:pos x="7" y="5"/>
                      </a:cxn>
                      <a:cxn ang="0">
                        <a:pos x="7" y="5"/>
                      </a:cxn>
                      <a:cxn ang="0">
                        <a:pos x="7" y="5"/>
                      </a:cxn>
                      <a:cxn ang="0">
                        <a:pos x="7" y="5"/>
                      </a:cxn>
                      <a:cxn ang="0">
                        <a:pos x="7" y="5"/>
                      </a:cxn>
                      <a:cxn ang="0">
                        <a:pos x="7" y="5"/>
                      </a:cxn>
                      <a:cxn ang="0">
                        <a:pos x="7" y="5"/>
                      </a:cxn>
                      <a:cxn ang="0">
                        <a:pos x="7" y="5"/>
                      </a:cxn>
                      <a:cxn ang="0">
                        <a:pos x="7" y="5"/>
                      </a:cxn>
                    </a:cxnLst>
                    <a:rect l="0" t="0" r="r" b="b"/>
                    <a:pathLst>
                      <a:path w="8" h="6">
                        <a:moveTo>
                          <a:pt x="0" y="1"/>
                        </a:move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4" y="1"/>
                        </a:lnTo>
                        <a:lnTo>
                          <a:pt x="5" y="1"/>
                        </a:lnTo>
                        <a:lnTo>
                          <a:pt x="5" y="1"/>
                        </a:lnTo>
                        <a:lnTo>
                          <a:pt x="5" y="1"/>
                        </a:lnTo>
                        <a:lnTo>
                          <a:pt x="5" y="1"/>
                        </a:lnTo>
                        <a:lnTo>
                          <a:pt x="5" y="1"/>
                        </a:lnTo>
                        <a:lnTo>
                          <a:pt x="6" y="1"/>
                        </a:lnTo>
                        <a:lnTo>
                          <a:pt x="6" y="1"/>
                        </a:lnTo>
                        <a:lnTo>
                          <a:pt x="6" y="1"/>
                        </a:lnTo>
                        <a:lnTo>
                          <a:pt x="6" y="2"/>
                        </a:lnTo>
                        <a:lnTo>
                          <a:pt x="6" y="2"/>
                        </a:lnTo>
                        <a:lnTo>
                          <a:pt x="6" y="2"/>
                        </a:lnTo>
                        <a:lnTo>
                          <a:pt x="6" y="2"/>
                        </a:lnTo>
                        <a:lnTo>
                          <a:pt x="6" y="3"/>
                        </a:lnTo>
                        <a:lnTo>
                          <a:pt x="6" y="3"/>
                        </a:lnTo>
                        <a:lnTo>
                          <a:pt x="7" y="3"/>
                        </a:lnTo>
                        <a:lnTo>
                          <a:pt x="7" y="3"/>
                        </a:lnTo>
                        <a:lnTo>
                          <a:pt x="7" y="3"/>
                        </a:lnTo>
                        <a:lnTo>
                          <a:pt x="7" y="3"/>
                        </a:lnTo>
                        <a:lnTo>
                          <a:pt x="7" y="4"/>
                        </a:lnTo>
                        <a:lnTo>
                          <a:pt x="7" y="4"/>
                        </a:lnTo>
                        <a:lnTo>
                          <a:pt x="7" y="4"/>
                        </a:lnTo>
                        <a:lnTo>
                          <a:pt x="7" y="5"/>
                        </a:lnTo>
                        <a:lnTo>
                          <a:pt x="7" y="5"/>
                        </a:lnTo>
                        <a:lnTo>
                          <a:pt x="7" y="5"/>
                        </a:lnTo>
                        <a:lnTo>
                          <a:pt x="7" y="5"/>
                        </a:lnTo>
                        <a:lnTo>
                          <a:pt x="7" y="5"/>
                        </a:lnTo>
                        <a:lnTo>
                          <a:pt x="7" y="5"/>
                        </a:lnTo>
                        <a:lnTo>
                          <a:pt x="7" y="5"/>
                        </a:lnTo>
                        <a:lnTo>
                          <a:pt x="7" y="5"/>
                        </a:lnTo>
                        <a:lnTo>
                          <a:pt x="7" y="5"/>
                        </a:lnTo>
                        <a:lnTo>
                          <a:pt x="7" y="5"/>
                        </a:lnTo>
                        <a:lnTo>
                          <a:pt x="7" y="5"/>
                        </a:lnTo>
                        <a:lnTo>
                          <a:pt x="7" y="5"/>
                        </a:lnTo>
                        <a:lnTo>
                          <a:pt x="7" y="5"/>
                        </a:lnTo>
                        <a:lnTo>
                          <a:pt x="7" y="5"/>
                        </a:lnTo>
                        <a:lnTo>
                          <a:pt x="7" y="5"/>
                        </a:lnTo>
                        <a:lnTo>
                          <a:pt x="7" y="5"/>
                        </a:lnTo>
                        <a:lnTo>
                          <a:pt x="7" y="5"/>
                        </a:lnTo>
                        <a:lnTo>
                          <a:pt x="7" y="5"/>
                        </a:lnTo>
                        <a:lnTo>
                          <a:pt x="7" y="5"/>
                        </a:lnTo>
                        <a:lnTo>
                          <a:pt x="7" y="5"/>
                        </a:lnTo>
                        <a:lnTo>
                          <a:pt x="7" y="5"/>
                        </a:lnTo>
                        <a:lnTo>
                          <a:pt x="7" y="5"/>
                        </a:lnTo>
                        <a:lnTo>
                          <a:pt x="7" y="5"/>
                        </a:lnTo>
                        <a:lnTo>
                          <a:pt x="7" y="5"/>
                        </a:lnTo>
                        <a:lnTo>
                          <a:pt x="7" y="5"/>
                        </a:lnTo>
                        <a:lnTo>
                          <a:pt x="7" y="5"/>
                        </a:lnTo>
                        <a:lnTo>
                          <a:pt x="7" y="5"/>
                        </a:lnTo>
                        <a:lnTo>
                          <a:pt x="7" y="5"/>
                        </a:lnTo>
                        <a:lnTo>
                          <a:pt x="7" y="5"/>
                        </a:lnTo>
                        <a:lnTo>
                          <a:pt x="7" y="5"/>
                        </a:lnTo>
                        <a:lnTo>
                          <a:pt x="7" y="5"/>
                        </a:lnTo>
                        <a:lnTo>
                          <a:pt x="7" y="5"/>
                        </a:lnTo>
                        <a:lnTo>
                          <a:pt x="7" y="5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52" name="Freeform 347"/>
                  <p:cNvSpPr>
                    <a:spLocks/>
                  </p:cNvSpPr>
                  <p:nvPr/>
                </p:nvSpPr>
                <p:spPr bwMode="auto">
                  <a:xfrm>
                    <a:off x="1326" y="2036"/>
                    <a:ext cx="14" cy="6"/>
                  </a:xfrm>
                  <a:custGeom>
                    <a:avLst/>
                    <a:gdLst/>
                    <a:ahLst/>
                    <a:cxnLst>
                      <a:cxn ang="0">
                        <a:pos x="13" y="2"/>
                      </a:cxn>
                      <a:cxn ang="0">
                        <a:pos x="12" y="2"/>
                      </a:cxn>
                      <a:cxn ang="0">
                        <a:pos x="12" y="3"/>
                      </a:cxn>
                      <a:cxn ang="0">
                        <a:pos x="12" y="3"/>
                      </a:cxn>
                      <a:cxn ang="0">
                        <a:pos x="12" y="3"/>
                      </a:cxn>
                      <a:cxn ang="0">
                        <a:pos x="12" y="3"/>
                      </a:cxn>
                      <a:cxn ang="0">
                        <a:pos x="12" y="3"/>
                      </a:cxn>
                      <a:cxn ang="0">
                        <a:pos x="11" y="3"/>
                      </a:cxn>
                      <a:cxn ang="0">
                        <a:pos x="11" y="3"/>
                      </a:cxn>
                      <a:cxn ang="0">
                        <a:pos x="11" y="4"/>
                      </a:cxn>
                      <a:cxn ang="0">
                        <a:pos x="11" y="4"/>
                      </a:cxn>
                      <a:cxn ang="0">
                        <a:pos x="11" y="4"/>
                      </a:cxn>
                      <a:cxn ang="0">
                        <a:pos x="10" y="4"/>
                      </a:cxn>
                      <a:cxn ang="0">
                        <a:pos x="10" y="4"/>
                      </a:cxn>
                      <a:cxn ang="0">
                        <a:pos x="10" y="4"/>
                      </a:cxn>
                      <a:cxn ang="0">
                        <a:pos x="10" y="4"/>
                      </a:cxn>
                      <a:cxn ang="0">
                        <a:pos x="10" y="4"/>
                      </a:cxn>
                      <a:cxn ang="0">
                        <a:pos x="10" y="4"/>
                      </a:cxn>
                      <a:cxn ang="0">
                        <a:pos x="9" y="4"/>
                      </a:cxn>
                      <a:cxn ang="0">
                        <a:pos x="9" y="4"/>
                      </a:cxn>
                      <a:cxn ang="0">
                        <a:pos x="9" y="4"/>
                      </a:cxn>
                      <a:cxn ang="0">
                        <a:pos x="9" y="5"/>
                      </a:cxn>
                      <a:cxn ang="0">
                        <a:pos x="9" y="5"/>
                      </a:cxn>
                      <a:cxn ang="0">
                        <a:pos x="8" y="5"/>
                      </a:cxn>
                      <a:cxn ang="0">
                        <a:pos x="8" y="5"/>
                      </a:cxn>
                      <a:cxn ang="0">
                        <a:pos x="8" y="5"/>
                      </a:cxn>
                      <a:cxn ang="0">
                        <a:pos x="8" y="5"/>
                      </a:cxn>
                      <a:cxn ang="0">
                        <a:pos x="8" y="5"/>
                      </a:cxn>
                      <a:cxn ang="0">
                        <a:pos x="8" y="5"/>
                      </a:cxn>
                      <a:cxn ang="0">
                        <a:pos x="7" y="5"/>
                      </a:cxn>
                      <a:cxn ang="0">
                        <a:pos x="7" y="5"/>
                      </a:cxn>
                      <a:cxn ang="0">
                        <a:pos x="7" y="5"/>
                      </a:cxn>
                      <a:cxn ang="0">
                        <a:pos x="6" y="5"/>
                      </a:cxn>
                      <a:cxn ang="0">
                        <a:pos x="6" y="5"/>
                      </a:cxn>
                      <a:cxn ang="0">
                        <a:pos x="6" y="5"/>
                      </a:cxn>
                      <a:cxn ang="0">
                        <a:pos x="5" y="5"/>
                      </a:cxn>
                      <a:cxn ang="0">
                        <a:pos x="5" y="5"/>
                      </a:cxn>
                      <a:cxn ang="0">
                        <a:pos x="5" y="5"/>
                      </a:cxn>
                      <a:cxn ang="0">
                        <a:pos x="4" y="5"/>
                      </a:cxn>
                      <a:cxn ang="0">
                        <a:pos x="4" y="4"/>
                      </a:cxn>
                      <a:cxn ang="0">
                        <a:pos x="4" y="4"/>
                      </a:cxn>
                      <a:cxn ang="0">
                        <a:pos x="4" y="4"/>
                      </a:cxn>
                      <a:cxn ang="0">
                        <a:pos x="4" y="4"/>
                      </a:cxn>
                      <a:cxn ang="0">
                        <a:pos x="3" y="4"/>
                      </a:cxn>
                      <a:cxn ang="0">
                        <a:pos x="3" y="4"/>
                      </a:cxn>
                      <a:cxn ang="0">
                        <a:pos x="3" y="4"/>
                      </a:cxn>
                      <a:cxn ang="0">
                        <a:pos x="2" y="4"/>
                      </a:cxn>
                      <a:cxn ang="0">
                        <a:pos x="2" y="3"/>
                      </a:cxn>
                      <a:cxn ang="0">
                        <a:pos x="2" y="3"/>
                      </a:cxn>
                      <a:cxn ang="0">
                        <a:pos x="2" y="3"/>
                      </a:cxn>
                      <a:cxn ang="0">
                        <a:pos x="2" y="3"/>
                      </a:cxn>
                      <a:cxn ang="0">
                        <a:pos x="2" y="3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0" y="2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4" h="6">
                        <a:moveTo>
                          <a:pt x="13" y="2"/>
                        </a:moveTo>
                        <a:lnTo>
                          <a:pt x="12" y="2"/>
                        </a:lnTo>
                        <a:lnTo>
                          <a:pt x="12" y="3"/>
                        </a:lnTo>
                        <a:lnTo>
                          <a:pt x="12" y="3"/>
                        </a:lnTo>
                        <a:lnTo>
                          <a:pt x="12" y="3"/>
                        </a:lnTo>
                        <a:lnTo>
                          <a:pt x="12" y="3"/>
                        </a:lnTo>
                        <a:lnTo>
                          <a:pt x="12" y="3"/>
                        </a:lnTo>
                        <a:lnTo>
                          <a:pt x="11" y="3"/>
                        </a:lnTo>
                        <a:lnTo>
                          <a:pt x="11" y="3"/>
                        </a:lnTo>
                        <a:lnTo>
                          <a:pt x="11" y="4"/>
                        </a:lnTo>
                        <a:lnTo>
                          <a:pt x="11" y="4"/>
                        </a:lnTo>
                        <a:lnTo>
                          <a:pt x="11" y="4"/>
                        </a:lnTo>
                        <a:lnTo>
                          <a:pt x="10" y="4"/>
                        </a:lnTo>
                        <a:lnTo>
                          <a:pt x="10" y="4"/>
                        </a:lnTo>
                        <a:lnTo>
                          <a:pt x="10" y="4"/>
                        </a:lnTo>
                        <a:lnTo>
                          <a:pt x="10" y="4"/>
                        </a:lnTo>
                        <a:lnTo>
                          <a:pt x="10" y="4"/>
                        </a:lnTo>
                        <a:lnTo>
                          <a:pt x="10" y="4"/>
                        </a:lnTo>
                        <a:lnTo>
                          <a:pt x="9" y="4"/>
                        </a:lnTo>
                        <a:lnTo>
                          <a:pt x="9" y="4"/>
                        </a:lnTo>
                        <a:lnTo>
                          <a:pt x="9" y="4"/>
                        </a:lnTo>
                        <a:lnTo>
                          <a:pt x="9" y="5"/>
                        </a:lnTo>
                        <a:lnTo>
                          <a:pt x="9" y="5"/>
                        </a:lnTo>
                        <a:lnTo>
                          <a:pt x="8" y="5"/>
                        </a:lnTo>
                        <a:lnTo>
                          <a:pt x="8" y="5"/>
                        </a:lnTo>
                        <a:lnTo>
                          <a:pt x="8" y="5"/>
                        </a:lnTo>
                        <a:lnTo>
                          <a:pt x="8" y="5"/>
                        </a:lnTo>
                        <a:lnTo>
                          <a:pt x="8" y="5"/>
                        </a:lnTo>
                        <a:lnTo>
                          <a:pt x="8" y="5"/>
                        </a:lnTo>
                        <a:lnTo>
                          <a:pt x="7" y="5"/>
                        </a:lnTo>
                        <a:lnTo>
                          <a:pt x="7" y="5"/>
                        </a:lnTo>
                        <a:lnTo>
                          <a:pt x="7" y="5"/>
                        </a:lnTo>
                        <a:lnTo>
                          <a:pt x="6" y="5"/>
                        </a:lnTo>
                        <a:lnTo>
                          <a:pt x="6" y="5"/>
                        </a:lnTo>
                        <a:lnTo>
                          <a:pt x="6" y="5"/>
                        </a:lnTo>
                        <a:lnTo>
                          <a:pt x="5" y="5"/>
                        </a:lnTo>
                        <a:lnTo>
                          <a:pt x="5" y="5"/>
                        </a:lnTo>
                        <a:lnTo>
                          <a:pt x="5" y="5"/>
                        </a:lnTo>
                        <a:lnTo>
                          <a:pt x="4" y="5"/>
                        </a:lnTo>
                        <a:lnTo>
                          <a:pt x="4" y="4"/>
                        </a:lnTo>
                        <a:lnTo>
                          <a:pt x="4" y="4"/>
                        </a:lnTo>
                        <a:lnTo>
                          <a:pt x="4" y="4"/>
                        </a:lnTo>
                        <a:lnTo>
                          <a:pt x="4" y="4"/>
                        </a:lnTo>
                        <a:lnTo>
                          <a:pt x="3" y="4"/>
                        </a:lnTo>
                        <a:lnTo>
                          <a:pt x="3" y="4"/>
                        </a:lnTo>
                        <a:lnTo>
                          <a:pt x="3" y="4"/>
                        </a:lnTo>
                        <a:lnTo>
                          <a:pt x="2" y="4"/>
                        </a:lnTo>
                        <a:lnTo>
                          <a:pt x="2" y="3"/>
                        </a:lnTo>
                        <a:lnTo>
                          <a:pt x="2" y="3"/>
                        </a:lnTo>
                        <a:lnTo>
                          <a:pt x="2" y="3"/>
                        </a:lnTo>
                        <a:lnTo>
                          <a:pt x="2" y="3"/>
                        </a:lnTo>
                        <a:lnTo>
                          <a:pt x="2" y="3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0" y="2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53" name="Freeform 348"/>
                  <p:cNvSpPr>
                    <a:spLocks/>
                  </p:cNvSpPr>
                  <p:nvPr/>
                </p:nvSpPr>
                <p:spPr bwMode="auto">
                  <a:xfrm>
                    <a:off x="1259" y="2014"/>
                    <a:ext cx="53" cy="11"/>
                  </a:xfrm>
                  <a:custGeom>
                    <a:avLst/>
                    <a:gdLst/>
                    <a:ahLst/>
                    <a:cxnLst>
                      <a:cxn ang="0">
                        <a:pos x="52" y="0"/>
                      </a:cxn>
                      <a:cxn ang="0">
                        <a:pos x="50" y="1"/>
                      </a:cxn>
                      <a:cxn ang="0">
                        <a:pos x="49" y="1"/>
                      </a:cxn>
                      <a:cxn ang="0">
                        <a:pos x="48" y="2"/>
                      </a:cxn>
                      <a:cxn ang="0">
                        <a:pos x="47" y="2"/>
                      </a:cxn>
                      <a:cxn ang="0">
                        <a:pos x="46" y="3"/>
                      </a:cxn>
                      <a:cxn ang="0">
                        <a:pos x="45" y="4"/>
                      </a:cxn>
                      <a:cxn ang="0">
                        <a:pos x="44" y="4"/>
                      </a:cxn>
                      <a:cxn ang="0">
                        <a:pos x="43" y="4"/>
                      </a:cxn>
                      <a:cxn ang="0">
                        <a:pos x="42" y="5"/>
                      </a:cxn>
                      <a:cxn ang="0">
                        <a:pos x="41" y="5"/>
                      </a:cxn>
                      <a:cxn ang="0">
                        <a:pos x="40" y="6"/>
                      </a:cxn>
                      <a:cxn ang="0">
                        <a:pos x="39" y="6"/>
                      </a:cxn>
                      <a:cxn ang="0">
                        <a:pos x="37" y="6"/>
                      </a:cxn>
                      <a:cxn ang="0">
                        <a:pos x="36" y="7"/>
                      </a:cxn>
                      <a:cxn ang="0">
                        <a:pos x="35" y="7"/>
                      </a:cxn>
                      <a:cxn ang="0">
                        <a:pos x="34" y="8"/>
                      </a:cxn>
                      <a:cxn ang="0">
                        <a:pos x="33" y="8"/>
                      </a:cxn>
                      <a:cxn ang="0">
                        <a:pos x="32" y="8"/>
                      </a:cxn>
                      <a:cxn ang="0">
                        <a:pos x="31" y="8"/>
                      </a:cxn>
                      <a:cxn ang="0">
                        <a:pos x="29" y="9"/>
                      </a:cxn>
                      <a:cxn ang="0">
                        <a:pos x="28" y="9"/>
                      </a:cxn>
                      <a:cxn ang="0">
                        <a:pos x="27" y="9"/>
                      </a:cxn>
                      <a:cxn ang="0">
                        <a:pos x="26" y="10"/>
                      </a:cxn>
                      <a:cxn ang="0">
                        <a:pos x="25" y="10"/>
                      </a:cxn>
                      <a:cxn ang="0">
                        <a:pos x="24" y="10"/>
                      </a:cxn>
                      <a:cxn ang="0">
                        <a:pos x="23" y="10"/>
                      </a:cxn>
                      <a:cxn ang="0">
                        <a:pos x="21" y="10"/>
                      </a:cxn>
                      <a:cxn ang="0">
                        <a:pos x="20" y="10"/>
                      </a:cxn>
                      <a:cxn ang="0">
                        <a:pos x="19" y="10"/>
                      </a:cxn>
                      <a:cxn ang="0">
                        <a:pos x="18" y="10"/>
                      </a:cxn>
                      <a:cxn ang="0">
                        <a:pos x="17" y="10"/>
                      </a:cxn>
                      <a:cxn ang="0">
                        <a:pos x="15" y="10"/>
                      </a:cxn>
                      <a:cxn ang="0">
                        <a:pos x="15" y="10"/>
                      </a:cxn>
                      <a:cxn ang="0">
                        <a:pos x="14" y="10"/>
                      </a:cxn>
                      <a:cxn ang="0">
                        <a:pos x="14" y="10"/>
                      </a:cxn>
                      <a:cxn ang="0">
                        <a:pos x="13" y="10"/>
                      </a:cxn>
                      <a:cxn ang="0">
                        <a:pos x="13" y="10"/>
                      </a:cxn>
                      <a:cxn ang="0">
                        <a:pos x="12" y="10"/>
                      </a:cxn>
                      <a:cxn ang="0">
                        <a:pos x="12" y="10"/>
                      </a:cxn>
                      <a:cxn ang="0">
                        <a:pos x="11" y="10"/>
                      </a:cxn>
                      <a:cxn ang="0">
                        <a:pos x="11" y="10"/>
                      </a:cxn>
                      <a:cxn ang="0">
                        <a:pos x="10" y="10"/>
                      </a:cxn>
                      <a:cxn ang="0">
                        <a:pos x="9" y="10"/>
                      </a:cxn>
                      <a:cxn ang="0">
                        <a:pos x="9" y="10"/>
                      </a:cxn>
                      <a:cxn ang="0">
                        <a:pos x="9" y="10"/>
                      </a:cxn>
                      <a:cxn ang="0">
                        <a:pos x="8" y="10"/>
                      </a:cxn>
                      <a:cxn ang="0">
                        <a:pos x="7" y="10"/>
                      </a:cxn>
                      <a:cxn ang="0">
                        <a:pos x="7" y="10"/>
                      </a:cxn>
                      <a:cxn ang="0">
                        <a:pos x="7" y="9"/>
                      </a:cxn>
                      <a:cxn ang="0">
                        <a:pos x="6" y="9"/>
                      </a:cxn>
                      <a:cxn ang="0">
                        <a:pos x="5" y="9"/>
                      </a:cxn>
                      <a:cxn ang="0">
                        <a:pos x="5" y="9"/>
                      </a:cxn>
                      <a:cxn ang="0">
                        <a:pos x="5" y="9"/>
                      </a:cxn>
                      <a:cxn ang="0">
                        <a:pos x="4" y="9"/>
                      </a:cxn>
                      <a:cxn ang="0">
                        <a:pos x="3" y="9"/>
                      </a:cxn>
                      <a:cxn ang="0">
                        <a:pos x="3" y="8"/>
                      </a:cxn>
                      <a:cxn ang="0">
                        <a:pos x="3" y="8"/>
                      </a:cxn>
                      <a:cxn ang="0">
                        <a:pos x="2" y="8"/>
                      </a:cxn>
                      <a:cxn ang="0">
                        <a:pos x="1" y="8"/>
                      </a:cxn>
                      <a:cxn ang="0">
                        <a:pos x="1" y="8"/>
                      </a:cxn>
                      <a:cxn ang="0">
                        <a:pos x="1" y="8"/>
                      </a:cxn>
                      <a:cxn ang="0">
                        <a:pos x="0" y="8"/>
                      </a:cxn>
                    </a:cxnLst>
                    <a:rect l="0" t="0" r="r" b="b"/>
                    <a:pathLst>
                      <a:path w="53" h="11">
                        <a:moveTo>
                          <a:pt x="52" y="0"/>
                        </a:moveTo>
                        <a:lnTo>
                          <a:pt x="50" y="1"/>
                        </a:lnTo>
                        <a:lnTo>
                          <a:pt x="49" y="1"/>
                        </a:lnTo>
                        <a:lnTo>
                          <a:pt x="48" y="2"/>
                        </a:lnTo>
                        <a:lnTo>
                          <a:pt x="47" y="2"/>
                        </a:lnTo>
                        <a:lnTo>
                          <a:pt x="46" y="3"/>
                        </a:lnTo>
                        <a:lnTo>
                          <a:pt x="45" y="4"/>
                        </a:lnTo>
                        <a:lnTo>
                          <a:pt x="44" y="4"/>
                        </a:lnTo>
                        <a:lnTo>
                          <a:pt x="43" y="4"/>
                        </a:lnTo>
                        <a:lnTo>
                          <a:pt x="42" y="5"/>
                        </a:lnTo>
                        <a:lnTo>
                          <a:pt x="41" y="5"/>
                        </a:lnTo>
                        <a:lnTo>
                          <a:pt x="40" y="6"/>
                        </a:lnTo>
                        <a:lnTo>
                          <a:pt x="39" y="6"/>
                        </a:lnTo>
                        <a:lnTo>
                          <a:pt x="37" y="6"/>
                        </a:lnTo>
                        <a:lnTo>
                          <a:pt x="36" y="7"/>
                        </a:lnTo>
                        <a:lnTo>
                          <a:pt x="35" y="7"/>
                        </a:lnTo>
                        <a:lnTo>
                          <a:pt x="34" y="8"/>
                        </a:lnTo>
                        <a:lnTo>
                          <a:pt x="33" y="8"/>
                        </a:lnTo>
                        <a:lnTo>
                          <a:pt x="32" y="8"/>
                        </a:lnTo>
                        <a:lnTo>
                          <a:pt x="31" y="8"/>
                        </a:lnTo>
                        <a:lnTo>
                          <a:pt x="29" y="9"/>
                        </a:lnTo>
                        <a:lnTo>
                          <a:pt x="28" y="9"/>
                        </a:lnTo>
                        <a:lnTo>
                          <a:pt x="27" y="9"/>
                        </a:lnTo>
                        <a:lnTo>
                          <a:pt x="26" y="10"/>
                        </a:lnTo>
                        <a:lnTo>
                          <a:pt x="25" y="10"/>
                        </a:lnTo>
                        <a:lnTo>
                          <a:pt x="24" y="10"/>
                        </a:lnTo>
                        <a:lnTo>
                          <a:pt x="23" y="10"/>
                        </a:lnTo>
                        <a:lnTo>
                          <a:pt x="21" y="10"/>
                        </a:lnTo>
                        <a:lnTo>
                          <a:pt x="20" y="10"/>
                        </a:lnTo>
                        <a:lnTo>
                          <a:pt x="19" y="10"/>
                        </a:lnTo>
                        <a:lnTo>
                          <a:pt x="18" y="10"/>
                        </a:lnTo>
                        <a:lnTo>
                          <a:pt x="17" y="10"/>
                        </a:lnTo>
                        <a:lnTo>
                          <a:pt x="15" y="10"/>
                        </a:lnTo>
                        <a:lnTo>
                          <a:pt x="15" y="10"/>
                        </a:lnTo>
                        <a:lnTo>
                          <a:pt x="14" y="10"/>
                        </a:lnTo>
                        <a:lnTo>
                          <a:pt x="14" y="10"/>
                        </a:lnTo>
                        <a:lnTo>
                          <a:pt x="13" y="10"/>
                        </a:lnTo>
                        <a:lnTo>
                          <a:pt x="13" y="10"/>
                        </a:lnTo>
                        <a:lnTo>
                          <a:pt x="12" y="10"/>
                        </a:lnTo>
                        <a:lnTo>
                          <a:pt x="12" y="10"/>
                        </a:lnTo>
                        <a:lnTo>
                          <a:pt x="11" y="10"/>
                        </a:lnTo>
                        <a:lnTo>
                          <a:pt x="11" y="10"/>
                        </a:lnTo>
                        <a:lnTo>
                          <a:pt x="10" y="10"/>
                        </a:lnTo>
                        <a:lnTo>
                          <a:pt x="9" y="10"/>
                        </a:lnTo>
                        <a:lnTo>
                          <a:pt x="9" y="10"/>
                        </a:lnTo>
                        <a:lnTo>
                          <a:pt x="9" y="10"/>
                        </a:lnTo>
                        <a:lnTo>
                          <a:pt x="8" y="10"/>
                        </a:lnTo>
                        <a:lnTo>
                          <a:pt x="7" y="10"/>
                        </a:lnTo>
                        <a:lnTo>
                          <a:pt x="7" y="10"/>
                        </a:lnTo>
                        <a:lnTo>
                          <a:pt x="7" y="9"/>
                        </a:lnTo>
                        <a:lnTo>
                          <a:pt x="6" y="9"/>
                        </a:lnTo>
                        <a:lnTo>
                          <a:pt x="5" y="9"/>
                        </a:lnTo>
                        <a:lnTo>
                          <a:pt x="5" y="9"/>
                        </a:lnTo>
                        <a:lnTo>
                          <a:pt x="5" y="9"/>
                        </a:lnTo>
                        <a:lnTo>
                          <a:pt x="4" y="9"/>
                        </a:lnTo>
                        <a:lnTo>
                          <a:pt x="3" y="9"/>
                        </a:lnTo>
                        <a:lnTo>
                          <a:pt x="3" y="8"/>
                        </a:lnTo>
                        <a:lnTo>
                          <a:pt x="3" y="8"/>
                        </a:lnTo>
                        <a:lnTo>
                          <a:pt x="2" y="8"/>
                        </a:lnTo>
                        <a:lnTo>
                          <a:pt x="1" y="8"/>
                        </a:lnTo>
                        <a:lnTo>
                          <a:pt x="1" y="8"/>
                        </a:lnTo>
                        <a:lnTo>
                          <a:pt x="1" y="8"/>
                        </a:lnTo>
                        <a:lnTo>
                          <a:pt x="0" y="8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54" name="Line 34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08" y="2022"/>
                    <a:ext cx="52" cy="1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55" name="Freeform 350"/>
                  <p:cNvSpPr>
                    <a:spLocks/>
                  </p:cNvSpPr>
                  <p:nvPr/>
                </p:nvSpPr>
                <p:spPr bwMode="auto">
                  <a:xfrm>
                    <a:off x="1134" y="2022"/>
                    <a:ext cx="46" cy="11"/>
                  </a:xfrm>
                  <a:custGeom>
                    <a:avLst/>
                    <a:gdLst/>
                    <a:ahLst/>
                    <a:cxnLst>
                      <a:cxn ang="0">
                        <a:pos x="45" y="0"/>
                      </a:cxn>
                      <a:cxn ang="0">
                        <a:pos x="42" y="1"/>
                      </a:cxn>
                      <a:cxn ang="0">
                        <a:pos x="41" y="2"/>
                      </a:cxn>
                      <a:cxn ang="0">
                        <a:pos x="40" y="2"/>
                      </a:cxn>
                      <a:cxn ang="0">
                        <a:pos x="39" y="3"/>
                      </a:cxn>
                      <a:cxn ang="0">
                        <a:pos x="38" y="3"/>
                      </a:cxn>
                      <a:cxn ang="0">
                        <a:pos x="36" y="4"/>
                      </a:cxn>
                      <a:cxn ang="0">
                        <a:pos x="35" y="4"/>
                      </a:cxn>
                      <a:cxn ang="0">
                        <a:pos x="34" y="5"/>
                      </a:cxn>
                      <a:cxn ang="0">
                        <a:pos x="32" y="5"/>
                      </a:cxn>
                      <a:cxn ang="0">
                        <a:pos x="31" y="6"/>
                      </a:cxn>
                      <a:cxn ang="0">
                        <a:pos x="30" y="6"/>
                      </a:cxn>
                      <a:cxn ang="0">
                        <a:pos x="28" y="6"/>
                      </a:cxn>
                      <a:cxn ang="0">
                        <a:pos x="27" y="7"/>
                      </a:cxn>
                      <a:cxn ang="0">
                        <a:pos x="26" y="7"/>
                      </a:cxn>
                      <a:cxn ang="0">
                        <a:pos x="24" y="8"/>
                      </a:cxn>
                      <a:cxn ang="0">
                        <a:pos x="23" y="8"/>
                      </a:cxn>
                      <a:cxn ang="0">
                        <a:pos x="22" y="8"/>
                      </a:cxn>
                      <a:cxn ang="0">
                        <a:pos x="20" y="8"/>
                      </a:cxn>
                      <a:cxn ang="0">
                        <a:pos x="19" y="9"/>
                      </a:cxn>
                      <a:cxn ang="0">
                        <a:pos x="18" y="9"/>
                      </a:cxn>
                      <a:cxn ang="0">
                        <a:pos x="16" y="9"/>
                      </a:cxn>
                      <a:cxn ang="0">
                        <a:pos x="15" y="9"/>
                      </a:cxn>
                      <a:cxn ang="0">
                        <a:pos x="13" y="10"/>
                      </a:cxn>
                      <a:cxn ang="0">
                        <a:pos x="12" y="10"/>
                      </a:cxn>
                      <a:cxn ang="0">
                        <a:pos x="10" y="10"/>
                      </a:cxn>
                      <a:cxn ang="0">
                        <a:pos x="9" y="10"/>
                      </a:cxn>
                      <a:cxn ang="0">
                        <a:pos x="8" y="10"/>
                      </a:cxn>
                      <a:cxn ang="0">
                        <a:pos x="6" y="10"/>
                      </a:cxn>
                      <a:cxn ang="0">
                        <a:pos x="5" y="10"/>
                      </a:cxn>
                      <a:cxn ang="0">
                        <a:pos x="3" y="10"/>
                      </a:cxn>
                      <a:cxn ang="0">
                        <a:pos x="2" y="10"/>
                      </a:cxn>
                      <a:cxn ang="0">
                        <a:pos x="2" y="10"/>
                      </a:cxn>
                      <a:cxn ang="0">
                        <a:pos x="2" y="10"/>
                      </a:cxn>
                      <a:cxn ang="0">
                        <a:pos x="2" y="10"/>
                      </a:cxn>
                      <a:cxn ang="0">
                        <a:pos x="2" y="10"/>
                      </a:cxn>
                      <a:cxn ang="0">
                        <a:pos x="1" y="10"/>
                      </a:cxn>
                      <a:cxn ang="0">
                        <a:pos x="1" y="10"/>
                      </a:cxn>
                      <a:cxn ang="0">
                        <a:pos x="1" y="10"/>
                      </a:cxn>
                      <a:cxn ang="0">
                        <a:pos x="1" y="10"/>
                      </a:cxn>
                      <a:cxn ang="0">
                        <a:pos x="1" y="10"/>
                      </a:cxn>
                      <a:cxn ang="0">
                        <a:pos x="1" y="10"/>
                      </a:cxn>
                      <a:cxn ang="0">
                        <a:pos x="1" y="10"/>
                      </a:cxn>
                      <a:cxn ang="0">
                        <a:pos x="1" y="10"/>
                      </a:cxn>
                      <a:cxn ang="0">
                        <a:pos x="1" y="10"/>
                      </a:cxn>
                      <a:cxn ang="0">
                        <a:pos x="1" y="10"/>
                      </a:cxn>
                      <a:cxn ang="0">
                        <a:pos x="1" y="10"/>
                      </a:cxn>
                      <a:cxn ang="0">
                        <a:pos x="0" y="10"/>
                      </a:cxn>
                      <a:cxn ang="0">
                        <a:pos x="0" y="10"/>
                      </a:cxn>
                      <a:cxn ang="0">
                        <a:pos x="0" y="10"/>
                      </a:cxn>
                      <a:cxn ang="0">
                        <a:pos x="0" y="10"/>
                      </a:cxn>
                      <a:cxn ang="0">
                        <a:pos x="0" y="10"/>
                      </a:cxn>
                      <a:cxn ang="0">
                        <a:pos x="0" y="10"/>
                      </a:cxn>
                      <a:cxn ang="0">
                        <a:pos x="0" y="10"/>
                      </a:cxn>
                      <a:cxn ang="0">
                        <a:pos x="0" y="10"/>
                      </a:cxn>
                      <a:cxn ang="0">
                        <a:pos x="0" y="10"/>
                      </a:cxn>
                      <a:cxn ang="0">
                        <a:pos x="0" y="10"/>
                      </a:cxn>
                      <a:cxn ang="0">
                        <a:pos x="0" y="10"/>
                      </a:cxn>
                      <a:cxn ang="0">
                        <a:pos x="0" y="10"/>
                      </a:cxn>
                      <a:cxn ang="0">
                        <a:pos x="0" y="10"/>
                      </a:cxn>
                      <a:cxn ang="0">
                        <a:pos x="0" y="10"/>
                      </a:cxn>
                      <a:cxn ang="0">
                        <a:pos x="0" y="10"/>
                      </a:cxn>
                      <a:cxn ang="0">
                        <a:pos x="0" y="10"/>
                      </a:cxn>
                    </a:cxnLst>
                    <a:rect l="0" t="0" r="r" b="b"/>
                    <a:pathLst>
                      <a:path w="46" h="11">
                        <a:moveTo>
                          <a:pt x="45" y="0"/>
                        </a:moveTo>
                        <a:lnTo>
                          <a:pt x="42" y="1"/>
                        </a:lnTo>
                        <a:lnTo>
                          <a:pt x="41" y="2"/>
                        </a:lnTo>
                        <a:lnTo>
                          <a:pt x="40" y="2"/>
                        </a:lnTo>
                        <a:lnTo>
                          <a:pt x="39" y="3"/>
                        </a:lnTo>
                        <a:lnTo>
                          <a:pt x="38" y="3"/>
                        </a:lnTo>
                        <a:lnTo>
                          <a:pt x="36" y="4"/>
                        </a:lnTo>
                        <a:lnTo>
                          <a:pt x="35" y="4"/>
                        </a:lnTo>
                        <a:lnTo>
                          <a:pt x="34" y="5"/>
                        </a:lnTo>
                        <a:lnTo>
                          <a:pt x="32" y="5"/>
                        </a:lnTo>
                        <a:lnTo>
                          <a:pt x="31" y="6"/>
                        </a:lnTo>
                        <a:lnTo>
                          <a:pt x="30" y="6"/>
                        </a:lnTo>
                        <a:lnTo>
                          <a:pt x="28" y="6"/>
                        </a:lnTo>
                        <a:lnTo>
                          <a:pt x="27" y="7"/>
                        </a:lnTo>
                        <a:lnTo>
                          <a:pt x="26" y="7"/>
                        </a:lnTo>
                        <a:lnTo>
                          <a:pt x="24" y="8"/>
                        </a:lnTo>
                        <a:lnTo>
                          <a:pt x="23" y="8"/>
                        </a:lnTo>
                        <a:lnTo>
                          <a:pt x="22" y="8"/>
                        </a:lnTo>
                        <a:lnTo>
                          <a:pt x="20" y="8"/>
                        </a:lnTo>
                        <a:lnTo>
                          <a:pt x="19" y="9"/>
                        </a:lnTo>
                        <a:lnTo>
                          <a:pt x="18" y="9"/>
                        </a:lnTo>
                        <a:lnTo>
                          <a:pt x="16" y="9"/>
                        </a:lnTo>
                        <a:lnTo>
                          <a:pt x="15" y="9"/>
                        </a:lnTo>
                        <a:lnTo>
                          <a:pt x="13" y="10"/>
                        </a:lnTo>
                        <a:lnTo>
                          <a:pt x="12" y="10"/>
                        </a:lnTo>
                        <a:lnTo>
                          <a:pt x="10" y="10"/>
                        </a:lnTo>
                        <a:lnTo>
                          <a:pt x="9" y="10"/>
                        </a:lnTo>
                        <a:lnTo>
                          <a:pt x="8" y="10"/>
                        </a:lnTo>
                        <a:lnTo>
                          <a:pt x="6" y="10"/>
                        </a:lnTo>
                        <a:lnTo>
                          <a:pt x="5" y="10"/>
                        </a:lnTo>
                        <a:lnTo>
                          <a:pt x="3" y="10"/>
                        </a:lnTo>
                        <a:lnTo>
                          <a:pt x="2" y="10"/>
                        </a:lnTo>
                        <a:lnTo>
                          <a:pt x="2" y="10"/>
                        </a:lnTo>
                        <a:lnTo>
                          <a:pt x="2" y="10"/>
                        </a:lnTo>
                        <a:lnTo>
                          <a:pt x="2" y="10"/>
                        </a:lnTo>
                        <a:lnTo>
                          <a:pt x="2" y="10"/>
                        </a:lnTo>
                        <a:lnTo>
                          <a:pt x="1" y="10"/>
                        </a:lnTo>
                        <a:lnTo>
                          <a:pt x="1" y="10"/>
                        </a:lnTo>
                        <a:lnTo>
                          <a:pt x="1" y="10"/>
                        </a:lnTo>
                        <a:lnTo>
                          <a:pt x="1" y="10"/>
                        </a:lnTo>
                        <a:lnTo>
                          <a:pt x="1" y="10"/>
                        </a:lnTo>
                        <a:lnTo>
                          <a:pt x="1" y="10"/>
                        </a:lnTo>
                        <a:lnTo>
                          <a:pt x="1" y="10"/>
                        </a:lnTo>
                        <a:lnTo>
                          <a:pt x="1" y="10"/>
                        </a:lnTo>
                        <a:lnTo>
                          <a:pt x="1" y="10"/>
                        </a:lnTo>
                        <a:lnTo>
                          <a:pt x="1" y="10"/>
                        </a:lnTo>
                        <a:lnTo>
                          <a:pt x="1" y="10"/>
                        </a:lnTo>
                        <a:lnTo>
                          <a:pt x="0" y="10"/>
                        </a:lnTo>
                        <a:lnTo>
                          <a:pt x="0" y="10"/>
                        </a:lnTo>
                        <a:lnTo>
                          <a:pt x="0" y="10"/>
                        </a:lnTo>
                        <a:lnTo>
                          <a:pt x="0" y="10"/>
                        </a:lnTo>
                        <a:lnTo>
                          <a:pt x="0" y="10"/>
                        </a:lnTo>
                        <a:lnTo>
                          <a:pt x="0" y="10"/>
                        </a:lnTo>
                        <a:lnTo>
                          <a:pt x="0" y="10"/>
                        </a:lnTo>
                        <a:lnTo>
                          <a:pt x="0" y="10"/>
                        </a:lnTo>
                        <a:lnTo>
                          <a:pt x="0" y="10"/>
                        </a:lnTo>
                        <a:lnTo>
                          <a:pt x="0" y="10"/>
                        </a:lnTo>
                        <a:lnTo>
                          <a:pt x="0" y="10"/>
                        </a:lnTo>
                        <a:lnTo>
                          <a:pt x="0" y="10"/>
                        </a:lnTo>
                        <a:lnTo>
                          <a:pt x="0" y="10"/>
                        </a:lnTo>
                        <a:lnTo>
                          <a:pt x="0" y="10"/>
                        </a:lnTo>
                        <a:lnTo>
                          <a:pt x="0" y="10"/>
                        </a:lnTo>
                        <a:lnTo>
                          <a:pt x="0" y="10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56" name="Freeform 351"/>
                  <p:cNvSpPr>
                    <a:spLocks/>
                  </p:cNvSpPr>
                  <p:nvPr/>
                </p:nvSpPr>
                <p:spPr bwMode="auto">
                  <a:xfrm>
                    <a:off x="1120" y="2062"/>
                    <a:ext cx="85" cy="16"/>
                  </a:xfrm>
                  <a:custGeom>
                    <a:avLst/>
                    <a:gdLst/>
                    <a:ahLst/>
                    <a:cxnLst>
                      <a:cxn ang="0">
                        <a:pos x="0" y="6"/>
                      </a:cxn>
                      <a:cxn ang="0">
                        <a:pos x="2" y="6"/>
                      </a:cxn>
                      <a:cxn ang="0">
                        <a:pos x="2" y="7"/>
                      </a:cxn>
                      <a:cxn ang="0">
                        <a:pos x="4" y="8"/>
                      </a:cxn>
                      <a:cxn ang="0">
                        <a:pos x="5" y="8"/>
                      </a:cxn>
                      <a:cxn ang="0">
                        <a:pos x="6" y="9"/>
                      </a:cxn>
                      <a:cxn ang="0">
                        <a:pos x="7" y="9"/>
                      </a:cxn>
                      <a:cxn ang="0">
                        <a:pos x="8" y="10"/>
                      </a:cxn>
                      <a:cxn ang="0">
                        <a:pos x="9" y="10"/>
                      </a:cxn>
                      <a:cxn ang="0">
                        <a:pos x="10" y="10"/>
                      </a:cxn>
                      <a:cxn ang="0">
                        <a:pos x="12" y="11"/>
                      </a:cxn>
                      <a:cxn ang="0">
                        <a:pos x="13" y="11"/>
                      </a:cxn>
                      <a:cxn ang="0">
                        <a:pos x="14" y="12"/>
                      </a:cxn>
                      <a:cxn ang="0">
                        <a:pos x="15" y="12"/>
                      </a:cxn>
                      <a:cxn ang="0">
                        <a:pos x="16" y="12"/>
                      </a:cxn>
                      <a:cxn ang="0">
                        <a:pos x="17" y="13"/>
                      </a:cxn>
                      <a:cxn ang="0">
                        <a:pos x="18" y="13"/>
                      </a:cxn>
                      <a:cxn ang="0">
                        <a:pos x="20" y="13"/>
                      </a:cxn>
                      <a:cxn ang="0">
                        <a:pos x="21" y="13"/>
                      </a:cxn>
                      <a:cxn ang="0">
                        <a:pos x="22" y="14"/>
                      </a:cxn>
                      <a:cxn ang="0">
                        <a:pos x="23" y="14"/>
                      </a:cxn>
                      <a:cxn ang="0">
                        <a:pos x="25" y="14"/>
                      </a:cxn>
                      <a:cxn ang="0">
                        <a:pos x="26" y="14"/>
                      </a:cxn>
                      <a:cxn ang="0">
                        <a:pos x="27" y="14"/>
                      </a:cxn>
                      <a:cxn ang="0">
                        <a:pos x="28" y="14"/>
                      </a:cxn>
                      <a:cxn ang="0">
                        <a:pos x="30" y="15"/>
                      </a:cxn>
                      <a:cxn ang="0">
                        <a:pos x="31" y="15"/>
                      </a:cxn>
                      <a:cxn ang="0">
                        <a:pos x="32" y="15"/>
                      </a:cxn>
                      <a:cxn ang="0">
                        <a:pos x="34" y="15"/>
                      </a:cxn>
                      <a:cxn ang="0">
                        <a:pos x="35" y="15"/>
                      </a:cxn>
                      <a:cxn ang="0">
                        <a:pos x="36" y="15"/>
                      </a:cxn>
                      <a:cxn ang="0">
                        <a:pos x="38" y="15"/>
                      </a:cxn>
                      <a:cxn ang="0">
                        <a:pos x="41" y="15"/>
                      </a:cxn>
                      <a:cxn ang="0">
                        <a:pos x="42" y="15"/>
                      </a:cxn>
                      <a:cxn ang="0">
                        <a:pos x="44" y="15"/>
                      </a:cxn>
                      <a:cxn ang="0">
                        <a:pos x="46" y="14"/>
                      </a:cxn>
                      <a:cxn ang="0">
                        <a:pos x="47" y="14"/>
                      </a:cxn>
                      <a:cxn ang="0">
                        <a:pos x="49" y="14"/>
                      </a:cxn>
                      <a:cxn ang="0">
                        <a:pos x="50" y="14"/>
                      </a:cxn>
                      <a:cxn ang="0">
                        <a:pos x="52" y="14"/>
                      </a:cxn>
                      <a:cxn ang="0">
                        <a:pos x="53" y="13"/>
                      </a:cxn>
                      <a:cxn ang="0">
                        <a:pos x="55" y="13"/>
                      </a:cxn>
                      <a:cxn ang="0">
                        <a:pos x="56" y="13"/>
                      </a:cxn>
                      <a:cxn ang="0">
                        <a:pos x="58" y="12"/>
                      </a:cxn>
                      <a:cxn ang="0">
                        <a:pos x="60" y="12"/>
                      </a:cxn>
                      <a:cxn ang="0">
                        <a:pos x="61" y="12"/>
                      </a:cxn>
                      <a:cxn ang="0">
                        <a:pos x="62" y="11"/>
                      </a:cxn>
                      <a:cxn ang="0">
                        <a:pos x="64" y="10"/>
                      </a:cxn>
                      <a:cxn ang="0">
                        <a:pos x="65" y="10"/>
                      </a:cxn>
                      <a:cxn ang="0">
                        <a:pos x="67" y="9"/>
                      </a:cxn>
                      <a:cxn ang="0">
                        <a:pos x="68" y="9"/>
                      </a:cxn>
                      <a:cxn ang="0">
                        <a:pos x="70" y="8"/>
                      </a:cxn>
                      <a:cxn ang="0">
                        <a:pos x="71" y="8"/>
                      </a:cxn>
                      <a:cxn ang="0">
                        <a:pos x="72" y="7"/>
                      </a:cxn>
                      <a:cxn ang="0">
                        <a:pos x="74" y="6"/>
                      </a:cxn>
                      <a:cxn ang="0">
                        <a:pos x="75" y="6"/>
                      </a:cxn>
                      <a:cxn ang="0">
                        <a:pos x="76" y="5"/>
                      </a:cxn>
                      <a:cxn ang="0">
                        <a:pos x="78" y="4"/>
                      </a:cxn>
                      <a:cxn ang="0">
                        <a:pos x="79" y="3"/>
                      </a:cxn>
                      <a:cxn ang="0">
                        <a:pos x="80" y="2"/>
                      </a:cxn>
                      <a:cxn ang="0">
                        <a:pos x="82" y="2"/>
                      </a:cxn>
                      <a:cxn ang="0">
                        <a:pos x="83" y="1"/>
                      </a:cxn>
                      <a:cxn ang="0">
                        <a:pos x="84" y="0"/>
                      </a:cxn>
                    </a:cxnLst>
                    <a:rect l="0" t="0" r="r" b="b"/>
                    <a:pathLst>
                      <a:path w="85" h="16">
                        <a:moveTo>
                          <a:pt x="0" y="6"/>
                        </a:moveTo>
                        <a:lnTo>
                          <a:pt x="2" y="6"/>
                        </a:lnTo>
                        <a:lnTo>
                          <a:pt x="2" y="7"/>
                        </a:lnTo>
                        <a:lnTo>
                          <a:pt x="4" y="8"/>
                        </a:lnTo>
                        <a:lnTo>
                          <a:pt x="5" y="8"/>
                        </a:lnTo>
                        <a:lnTo>
                          <a:pt x="6" y="9"/>
                        </a:lnTo>
                        <a:lnTo>
                          <a:pt x="7" y="9"/>
                        </a:lnTo>
                        <a:lnTo>
                          <a:pt x="8" y="10"/>
                        </a:lnTo>
                        <a:lnTo>
                          <a:pt x="9" y="10"/>
                        </a:lnTo>
                        <a:lnTo>
                          <a:pt x="10" y="10"/>
                        </a:lnTo>
                        <a:lnTo>
                          <a:pt x="12" y="11"/>
                        </a:lnTo>
                        <a:lnTo>
                          <a:pt x="13" y="11"/>
                        </a:lnTo>
                        <a:lnTo>
                          <a:pt x="14" y="12"/>
                        </a:lnTo>
                        <a:lnTo>
                          <a:pt x="15" y="12"/>
                        </a:lnTo>
                        <a:lnTo>
                          <a:pt x="16" y="12"/>
                        </a:lnTo>
                        <a:lnTo>
                          <a:pt x="17" y="13"/>
                        </a:lnTo>
                        <a:lnTo>
                          <a:pt x="18" y="13"/>
                        </a:lnTo>
                        <a:lnTo>
                          <a:pt x="20" y="13"/>
                        </a:lnTo>
                        <a:lnTo>
                          <a:pt x="21" y="13"/>
                        </a:lnTo>
                        <a:lnTo>
                          <a:pt x="22" y="14"/>
                        </a:lnTo>
                        <a:lnTo>
                          <a:pt x="23" y="14"/>
                        </a:lnTo>
                        <a:lnTo>
                          <a:pt x="25" y="14"/>
                        </a:lnTo>
                        <a:lnTo>
                          <a:pt x="26" y="14"/>
                        </a:lnTo>
                        <a:lnTo>
                          <a:pt x="27" y="14"/>
                        </a:lnTo>
                        <a:lnTo>
                          <a:pt x="28" y="14"/>
                        </a:lnTo>
                        <a:lnTo>
                          <a:pt x="30" y="15"/>
                        </a:lnTo>
                        <a:lnTo>
                          <a:pt x="31" y="15"/>
                        </a:lnTo>
                        <a:lnTo>
                          <a:pt x="32" y="15"/>
                        </a:lnTo>
                        <a:lnTo>
                          <a:pt x="34" y="15"/>
                        </a:lnTo>
                        <a:lnTo>
                          <a:pt x="35" y="15"/>
                        </a:lnTo>
                        <a:lnTo>
                          <a:pt x="36" y="15"/>
                        </a:lnTo>
                        <a:lnTo>
                          <a:pt x="38" y="15"/>
                        </a:lnTo>
                        <a:lnTo>
                          <a:pt x="41" y="15"/>
                        </a:lnTo>
                        <a:lnTo>
                          <a:pt x="42" y="15"/>
                        </a:lnTo>
                        <a:lnTo>
                          <a:pt x="44" y="15"/>
                        </a:lnTo>
                        <a:lnTo>
                          <a:pt x="46" y="14"/>
                        </a:lnTo>
                        <a:lnTo>
                          <a:pt x="47" y="14"/>
                        </a:lnTo>
                        <a:lnTo>
                          <a:pt x="49" y="14"/>
                        </a:lnTo>
                        <a:lnTo>
                          <a:pt x="50" y="14"/>
                        </a:lnTo>
                        <a:lnTo>
                          <a:pt x="52" y="14"/>
                        </a:lnTo>
                        <a:lnTo>
                          <a:pt x="53" y="13"/>
                        </a:lnTo>
                        <a:lnTo>
                          <a:pt x="55" y="13"/>
                        </a:lnTo>
                        <a:lnTo>
                          <a:pt x="56" y="13"/>
                        </a:lnTo>
                        <a:lnTo>
                          <a:pt x="58" y="12"/>
                        </a:lnTo>
                        <a:lnTo>
                          <a:pt x="60" y="12"/>
                        </a:lnTo>
                        <a:lnTo>
                          <a:pt x="61" y="12"/>
                        </a:lnTo>
                        <a:lnTo>
                          <a:pt x="62" y="11"/>
                        </a:lnTo>
                        <a:lnTo>
                          <a:pt x="64" y="10"/>
                        </a:lnTo>
                        <a:lnTo>
                          <a:pt x="65" y="10"/>
                        </a:lnTo>
                        <a:lnTo>
                          <a:pt x="67" y="9"/>
                        </a:lnTo>
                        <a:lnTo>
                          <a:pt x="68" y="9"/>
                        </a:lnTo>
                        <a:lnTo>
                          <a:pt x="70" y="8"/>
                        </a:lnTo>
                        <a:lnTo>
                          <a:pt x="71" y="8"/>
                        </a:lnTo>
                        <a:lnTo>
                          <a:pt x="72" y="7"/>
                        </a:lnTo>
                        <a:lnTo>
                          <a:pt x="74" y="6"/>
                        </a:lnTo>
                        <a:lnTo>
                          <a:pt x="75" y="6"/>
                        </a:lnTo>
                        <a:lnTo>
                          <a:pt x="76" y="5"/>
                        </a:lnTo>
                        <a:lnTo>
                          <a:pt x="78" y="4"/>
                        </a:lnTo>
                        <a:lnTo>
                          <a:pt x="79" y="3"/>
                        </a:lnTo>
                        <a:lnTo>
                          <a:pt x="80" y="2"/>
                        </a:lnTo>
                        <a:lnTo>
                          <a:pt x="82" y="2"/>
                        </a:lnTo>
                        <a:lnTo>
                          <a:pt x="83" y="1"/>
                        </a:lnTo>
                        <a:lnTo>
                          <a:pt x="84" y="0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57" name="Freeform 352"/>
                  <p:cNvSpPr>
                    <a:spLocks/>
                  </p:cNvSpPr>
                  <p:nvPr/>
                </p:nvSpPr>
                <p:spPr bwMode="auto">
                  <a:xfrm>
                    <a:off x="1205" y="2050"/>
                    <a:ext cx="45" cy="30"/>
                  </a:xfrm>
                  <a:custGeom>
                    <a:avLst/>
                    <a:gdLst/>
                    <a:ahLst/>
                    <a:cxnLst>
                      <a:cxn ang="0">
                        <a:pos x="1" y="10"/>
                      </a:cxn>
                      <a:cxn ang="0">
                        <a:pos x="2" y="9"/>
                      </a:cxn>
                      <a:cxn ang="0">
                        <a:pos x="3" y="8"/>
                      </a:cxn>
                      <a:cxn ang="0">
                        <a:pos x="4" y="7"/>
                      </a:cxn>
                      <a:cxn ang="0">
                        <a:pos x="5" y="6"/>
                      </a:cxn>
                      <a:cxn ang="0">
                        <a:pos x="6" y="5"/>
                      </a:cxn>
                      <a:cxn ang="0">
                        <a:pos x="7" y="4"/>
                      </a:cxn>
                      <a:cxn ang="0">
                        <a:pos x="8" y="3"/>
                      </a:cxn>
                      <a:cxn ang="0">
                        <a:pos x="10" y="2"/>
                      </a:cxn>
                      <a:cxn ang="0">
                        <a:pos x="11" y="2"/>
                      </a:cxn>
                      <a:cxn ang="0">
                        <a:pos x="13" y="1"/>
                      </a:cxn>
                      <a:cxn ang="0">
                        <a:pos x="14" y="1"/>
                      </a:cxn>
                      <a:cxn ang="0">
                        <a:pos x="15" y="1"/>
                      </a:cxn>
                      <a:cxn ang="0">
                        <a:pos x="17" y="0"/>
                      </a:cxn>
                      <a:cxn ang="0">
                        <a:pos x="19" y="0"/>
                      </a:cxn>
                      <a:cxn ang="0">
                        <a:pos x="20" y="0"/>
                      </a:cxn>
                      <a:cxn ang="0">
                        <a:pos x="23" y="0"/>
                      </a:cxn>
                      <a:cxn ang="0">
                        <a:pos x="26" y="1"/>
                      </a:cxn>
                      <a:cxn ang="0">
                        <a:pos x="28" y="2"/>
                      </a:cxn>
                      <a:cxn ang="0">
                        <a:pos x="30" y="2"/>
                      </a:cxn>
                      <a:cxn ang="0">
                        <a:pos x="32" y="4"/>
                      </a:cxn>
                      <a:cxn ang="0">
                        <a:pos x="34" y="5"/>
                      </a:cxn>
                      <a:cxn ang="0">
                        <a:pos x="36" y="6"/>
                      </a:cxn>
                      <a:cxn ang="0">
                        <a:pos x="37" y="8"/>
                      </a:cxn>
                      <a:cxn ang="0">
                        <a:pos x="39" y="10"/>
                      </a:cxn>
                      <a:cxn ang="0">
                        <a:pos x="40" y="12"/>
                      </a:cxn>
                      <a:cxn ang="0">
                        <a:pos x="41" y="14"/>
                      </a:cxn>
                      <a:cxn ang="0">
                        <a:pos x="42" y="16"/>
                      </a:cxn>
                      <a:cxn ang="0">
                        <a:pos x="43" y="18"/>
                      </a:cxn>
                      <a:cxn ang="0">
                        <a:pos x="43" y="20"/>
                      </a:cxn>
                      <a:cxn ang="0">
                        <a:pos x="43" y="23"/>
                      </a:cxn>
                      <a:cxn ang="0">
                        <a:pos x="43" y="24"/>
                      </a:cxn>
                      <a:cxn ang="0">
                        <a:pos x="43" y="24"/>
                      </a:cxn>
                      <a:cxn ang="0">
                        <a:pos x="43" y="25"/>
                      </a:cxn>
                      <a:cxn ang="0">
                        <a:pos x="43" y="25"/>
                      </a:cxn>
                      <a:cxn ang="0">
                        <a:pos x="43" y="25"/>
                      </a:cxn>
                      <a:cxn ang="0">
                        <a:pos x="43" y="26"/>
                      </a:cxn>
                      <a:cxn ang="0">
                        <a:pos x="43" y="26"/>
                      </a:cxn>
                      <a:cxn ang="0">
                        <a:pos x="43" y="26"/>
                      </a:cxn>
                      <a:cxn ang="0">
                        <a:pos x="43" y="26"/>
                      </a:cxn>
                      <a:cxn ang="0">
                        <a:pos x="43" y="27"/>
                      </a:cxn>
                      <a:cxn ang="0">
                        <a:pos x="43" y="27"/>
                      </a:cxn>
                      <a:cxn ang="0">
                        <a:pos x="43" y="28"/>
                      </a:cxn>
                      <a:cxn ang="0">
                        <a:pos x="43" y="28"/>
                      </a:cxn>
                      <a:cxn ang="0">
                        <a:pos x="43" y="28"/>
                      </a:cxn>
                      <a:cxn ang="0">
                        <a:pos x="43" y="28"/>
                      </a:cxn>
                      <a:cxn ang="0">
                        <a:pos x="43" y="29"/>
                      </a:cxn>
                    </a:cxnLst>
                    <a:rect l="0" t="0" r="r" b="b"/>
                    <a:pathLst>
                      <a:path w="45" h="30">
                        <a:moveTo>
                          <a:pt x="0" y="12"/>
                        </a:moveTo>
                        <a:lnTo>
                          <a:pt x="1" y="10"/>
                        </a:lnTo>
                        <a:lnTo>
                          <a:pt x="1" y="10"/>
                        </a:lnTo>
                        <a:lnTo>
                          <a:pt x="2" y="9"/>
                        </a:lnTo>
                        <a:lnTo>
                          <a:pt x="2" y="8"/>
                        </a:lnTo>
                        <a:lnTo>
                          <a:pt x="3" y="8"/>
                        </a:lnTo>
                        <a:lnTo>
                          <a:pt x="3" y="7"/>
                        </a:lnTo>
                        <a:lnTo>
                          <a:pt x="4" y="7"/>
                        </a:lnTo>
                        <a:lnTo>
                          <a:pt x="4" y="6"/>
                        </a:lnTo>
                        <a:lnTo>
                          <a:pt x="5" y="6"/>
                        </a:lnTo>
                        <a:lnTo>
                          <a:pt x="5" y="5"/>
                        </a:lnTo>
                        <a:lnTo>
                          <a:pt x="6" y="5"/>
                        </a:lnTo>
                        <a:lnTo>
                          <a:pt x="7" y="4"/>
                        </a:lnTo>
                        <a:lnTo>
                          <a:pt x="7" y="4"/>
                        </a:lnTo>
                        <a:lnTo>
                          <a:pt x="8" y="4"/>
                        </a:lnTo>
                        <a:lnTo>
                          <a:pt x="8" y="3"/>
                        </a:lnTo>
                        <a:lnTo>
                          <a:pt x="9" y="3"/>
                        </a:lnTo>
                        <a:lnTo>
                          <a:pt x="10" y="2"/>
                        </a:lnTo>
                        <a:lnTo>
                          <a:pt x="10" y="2"/>
                        </a:lnTo>
                        <a:lnTo>
                          <a:pt x="11" y="2"/>
                        </a:lnTo>
                        <a:lnTo>
                          <a:pt x="12" y="2"/>
                        </a:lnTo>
                        <a:lnTo>
                          <a:pt x="13" y="1"/>
                        </a:lnTo>
                        <a:lnTo>
                          <a:pt x="13" y="1"/>
                        </a:lnTo>
                        <a:lnTo>
                          <a:pt x="14" y="1"/>
                        </a:lnTo>
                        <a:lnTo>
                          <a:pt x="15" y="1"/>
                        </a:lnTo>
                        <a:lnTo>
                          <a:pt x="15" y="1"/>
                        </a:lnTo>
                        <a:lnTo>
                          <a:pt x="16" y="0"/>
                        </a:lnTo>
                        <a:lnTo>
                          <a:pt x="17" y="0"/>
                        </a:lnTo>
                        <a:lnTo>
                          <a:pt x="18" y="0"/>
                        </a:lnTo>
                        <a:lnTo>
                          <a:pt x="19" y="0"/>
                        </a:lnTo>
                        <a:lnTo>
                          <a:pt x="19" y="0"/>
                        </a:lnTo>
                        <a:lnTo>
                          <a:pt x="20" y="0"/>
                        </a:lnTo>
                        <a:lnTo>
                          <a:pt x="22" y="0"/>
                        </a:lnTo>
                        <a:lnTo>
                          <a:pt x="23" y="0"/>
                        </a:lnTo>
                        <a:lnTo>
                          <a:pt x="25" y="1"/>
                        </a:lnTo>
                        <a:lnTo>
                          <a:pt x="26" y="1"/>
                        </a:lnTo>
                        <a:lnTo>
                          <a:pt x="27" y="1"/>
                        </a:lnTo>
                        <a:lnTo>
                          <a:pt x="28" y="2"/>
                        </a:lnTo>
                        <a:lnTo>
                          <a:pt x="29" y="2"/>
                        </a:lnTo>
                        <a:lnTo>
                          <a:pt x="30" y="2"/>
                        </a:lnTo>
                        <a:lnTo>
                          <a:pt x="31" y="3"/>
                        </a:lnTo>
                        <a:lnTo>
                          <a:pt x="32" y="4"/>
                        </a:lnTo>
                        <a:lnTo>
                          <a:pt x="33" y="4"/>
                        </a:lnTo>
                        <a:lnTo>
                          <a:pt x="34" y="5"/>
                        </a:lnTo>
                        <a:lnTo>
                          <a:pt x="35" y="6"/>
                        </a:lnTo>
                        <a:lnTo>
                          <a:pt x="36" y="6"/>
                        </a:lnTo>
                        <a:lnTo>
                          <a:pt x="37" y="7"/>
                        </a:lnTo>
                        <a:lnTo>
                          <a:pt x="37" y="8"/>
                        </a:lnTo>
                        <a:lnTo>
                          <a:pt x="38" y="9"/>
                        </a:lnTo>
                        <a:lnTo>
                          <a:pt x="39" y="10"/>
                        </a:lnTo>
                        <a:lnTo>
                          <a:pt x="39" y="11"/>
                        </a:lnTo>
                        <a:lnTo>
                          <a:pt x="40" y="12"/>
                        </a:lnTo>
                        <a:lnTo>
                          <a:pt x="41" y="13"/>
                        </a:lnTo>
                        <a:lnTo>
                          <a:pt x="41" y="14"/>
                        </a:lnTo>
                        <a:lnTo>
                          <a:pt x="42" y="15"/>
                        </a:lnTo>
                        <a:lnTo>
                          <a:pt x="42" y="16"/>
                        </a:lnTo>
                        <a:lnTo>
                          <a:pt x="43" y="17"/>
                        </a:lnTo>
                        <a:lnTo>
                          <a:pt x="43" y="18"/>
                        </a:lnTo>
                        <a:lnTo>
                          <a:pt x="43" y="19"/>
                        </a:lnTo>
                        <a:lnTo>
                          <a:pt x="43" y="20"/>
                        </a:lnTo>
                        <a:lnTo>
                          <a:pt x="43" y="22"/>
                        </a:lnTo>
                        <a:lnTo>
                          <a:pt x="43" y="23"/>
                        </a:lnTo>
                        <a:lnTo>
                          <a:pt x="44" y="24"/>
                        </a:lnTo>
                        <a:lnTo>
                          <a:pt x="43" y="24"/>
                        </a:lnTo>
                        <a:lnTo>
                          <a:pt x="43" y="24"/>
                        </a:lnTo>
                        <a:lnTo>
                          <a:pt x="43" y="24"/>
                        </a:lnTo>
                        <a:lnTo>
                          <a:pt x="43" y="24"/>
                        </a:lnTo>
                        <a:lnTo>
                          <a:pt x="43" y="25"/>
                        </a:lnTo>
                        <a:lnTo>
                          <a:pt x="43" y="25"/>
                        </a:lnTo>
                        <a:lnTo>
                          <a:pt x="43" y="25"/>
                        </a:lnTo>
                        <a:lnTo>
                          <a:pt x="43" y="25"/>
                        </a:lnTo>
                        <a:lnTo>
                          <a:pt x="43" y="25"/>
                        </a:lnTo>
                        <a:lnTo>
                          <a:pt x="43" y="26"/>
                        </a:lnTo>
                        <a:lnTo>
                          <a:pt x="43" y="26"/>
                        </a:lnTo>
                        <a:lnTo>
                          <a:pt x="43" y="26"/>
                        </a:lnTo>
                        <a:lnTo>
                          <a:pt x="43" y="26"/>
                        </a:lnTo>
                        <a:lnTo>
                          <a:pt x="43" y="26"/>
                        </a:lnTo>
                        <a:lnTo>
                          <a:pt x="43" y="26"/>
                        </a:lnTo>
                        <a:lnTo>
                          <a:pt x="43" y="26"/>
                        </a:lnTo>
                        <a:lnTo>
                          <a:pt x="43" y="26"/>
                        </a:lnTo>
                        <a:lnTo>
                          <a:pt x="43" y="27"/>
                        </a:lnTo>
                        <a:lnTo>
                          <a:pt x="43" y="27"/>
                        </a:lnTo>
                        <a:lnTo>
                          <a:pt x="43" y="27"/>
                        </a:lnTo>
                        <a:lnTo>
                          <a:pt x="43" y="27"/>
                        </a:lnTo>
                        <a:lnTo>
                          <a:pt x="43" y="27"/>
                        </a:lnTo>
                        <a:lnTo>
                          <a:pt x="43" y="28"/>
                        </a:lnTo>
                        <a:lnTo>
                          <a:pt x="43" y="28"/>
                        </a:lnTo>
                        <a:lnTo>
                          <a:pt x="43" y="28"/>
                        </a:lnTo>
                        <a:lnTo>
                          <a:pt x="43" y="28"/>
                        </a:lnTo>
                        <a:lnTo>
                          <a:pt x="43" y="28"/>
                        </a:lnTo>
                        <a:lnTo>
                          <a:pt x="43" y="28"/>
                        </a:lnTo>
                        <a:lnTo>
                          <a:pt x="43" y="28"/>
                        </a:lnTo>
                        <a:lnTo>
                          <a:pt x="43" y="28"/>
                        </a:lnTo>
                        <a:lnTo>
                          <a:pt x="43" y="29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58" name="Freeform 353"/>
                  <p:cNvSpPr>
                    <a:spLocks/>
                  </p:cNvSpPr>
                  <p:nvPr/>
                </p:nvSpPr>
                <p:spPr bwMode="auto">
                  <a:xfrm>
                    <a:off x="1113" y="2032"/>
                    <a:ext cx="22" cy="37"/>
                  </a:xfrm>
                  <a:custGeom>
                    <a:avLst/>
                    <a:gdLst/>
                    <a:ahLst/>
                    <a:cxnLst>
                      <a:cxn ang="0">
                        <a:pos x="21" y="0"/>
                      </a:cxn>
                      <a:cxn ang="0">
                        <a:pos x="21" y="0"/>
                      </a:cxn>
                      <a:cxn ang="0">
                        <a:pos x="21" y="0"/>
                      </a:cxn>
                      <a:cxn ang="0">
                        <a:pos x="21" y="0"/>
                      </a:cxn>
                      <a:cxn ang="0">
                        <a:pos x="21" y="0"/>
                      </a:cxn>
                      <a:cxn ang="0">
                        <a:pos x="21" y="0"/>
                      </a:cxn>
                      <a:cxn ang="0">
                        <a:pos x="21" y="0"/>
                      </a:cxn>
                      <a:cxn ang="0">
                        <a:pos x="21" y="0"/>
                      </a:cxn>
                      <a:cxn ang="0">
                        <a:pos x="20" y="0"/>
                      </a:cxn>
                      <a:cxn ang="0">
                        <a:pos x="20" y="0"/>
                      </a:cxn>
                      <a:cxn ang="0">
                        <a:pos x="20" y="0"/>
                      </a:cxn>
                      <a:cxn ang="0">
                        <a:pos x="20" y="0"/>
                      </a:cxn>
                      <a:cxn ang="0">
                        <a:pos x="20" y="0"/>
                      </a:cxn>
                      <a:cxn ang="0">
                        <a:pos x="20" y="0"/>
                      </a:cxn>
                      <a:cxn ang="0">
                        <a:pos x="20" y="0"/>
                      </a:cxn>
                      <a:cxn ang="0">
                        <a:pos x="20" y="0"/>
                      </a:cxn>
                      <a:cxn ang="0">
                        <a:pos x="17" y="0"/>
                      </a:cxn>
                      <a:cxn ang="0">
                        <a:pos x="15" y="1"/>
                      </a:cxn>
                      <a:cxn ang="0">
                        <a:pos x="13" y="2"/>
                      </a:cxn>
                      <a:cxn ang="0">
                        <a:pos x="11" y="2"/>
                      </a:cxn>
                      <a:cxn ang="0">
                        <a:pos x="9" y="3"/>
                      </a:cxn>
                      <a:cxn ang="0">
                        <a:pos x="8" y="4"/>
                      </a:cxn>
                      <a:cxn ang="0">
                        <a:pos x="7" y="6"/>
                      </a:cxn>
                      <a:cxn ang="0">
                        <a:pos x="5" y="7"/>
                      </a:cxn>
                      <a:cxn ang="0">
                        <a:pos x="4" y="8"/>
                      </a:cxn>
                      <a:cxn ang="0">
                        <a:pos x="3" y="10"/>
                      </a:cxn>
                      <a:cxn ang="0">
                        <a:pos x="2" y="12"/>
                      </a:cxn>
                      <a:cxn ang="0">
                        <a:pos x="1" y="14"/>
                      </a:cxn>
                      <a:cxn ang="0">
                        <a:pos x="1" y="15"/>
                      </a:cxn>
                      <a:cxn ang="0">
                        <a:pos x="0" y="17"/>
                      </a:cxn>
                      <a:cxn ang="0">
                        <a:pos x="0" y="19"/>
                      </a:cxn>
                      <a:cxn ang="0">
                        <a:pos x="0" y="21"/>
                      </a:cxn>
                      <a:cxn ang="0">
                        <a:pos x="0" y="22"/>
                      </a:cxn>
                      <a:cxn ang="0">
                        <a:pos x="0" y="24"/>
                      </a:cxn>
                      <a:cxn ang="0">
                        <a:pos x="1" y="25"/>
                      </a:cxn>
                      <a:cxn ang="0">
                        <a:pos x="1" y="26"/>
                      </a:cxn>
                      <a:cxn ang="0">
                        <a:pos x="1" y="27"/>
                      </a:cxn>
                      <a:cxn ang="0">
                        <a:pos x="1" y="28"/>
                      </a:cxn>
                      <a:cxn ang="0">
                        <a:pos x="2" y="29"/>
                      </a:cxn>
                      <a:cxn ang="0">
                        <a:pos x="2" y="30"/>
                      </a:cxn>
                      <a:cxn ang="0">
                        <a:pos x="3" y="31"/>
                      </a:cxn>
                      <a:cxn ang="0">
                        <a:pos x="3" y="32"/>
                      </a:cxn>
                      <a:cxn ang="0">
                        <a:pos x="4" y="32"/>
                      </a:cxn>
                      <a:cxn ang="0">
                        <a:pos x="5" y="34"/>
                      </a:cxn>
                      <a:cxn ang="0">
                        <a:pos x="5" y="34"/>
                      </a:cxn>
                      <a:cxn ang="0">
                        <a:pos x="6" y="35"/>
                      </a:cxn>
                      <a:cxn ang="0">
                        <a:pos x="7" y="36"/>
                      </a:cxn>
                    </a:cxnLst>
                    <a:rect l="0" t="0" r="r" b="b"/>
                    <a:pathLst>
                      <a:path w="22" h="37">
                        <a:moveTo>
                          <a:pt x="21" y="0"/>
                        </a:moveTo>
                        <a:lnTo>
                          <a:pt x="21" y="0"/>
                        </a:lnTo>
                        <a:lnTo>
                          <a:pt x="21" y="0"/>
                        </a:lnTo>
                        <a:lnTo>
                          <a:pt x="21" y="0"/>
                        </a:lnTo>
                        <a:lnTo>
                          <a:pt x="21" y="0"/>
                        </a:lnTo>
                        <a:lnTo>
                          <a:pt x="21" y="0"/>
                        </a:lnTo>
                        <a:lnTo>
                          <a:pt x="21" y="0"/>
                        </a:lnTo>
                        <a:lnTo>
                          <a:pt x="21" y="0"/>
                        </a:lnTo>
                        <a:lnTo>
                          <a:pt x="21" y="0"/>
                        </a:lnTo>
                        <a:lnTo>
                          <a:pt x="21" y="0"/>
                        </a:lnTo>
                        <a:lnTo>
                          <a:pt x="21" y="0"/>
                        </a:lnTo>
                        <a:lnTo>
                          <a:pt x="21" y="0"/>
                        </a:lnTo>
                        <a:lnTo>
                          <a:pt x="21" y="0"/>
                        </a:lnTo>
                        <a:lnTo>
                          <a:pt x="21" y="0"/>
                        </a:lnTo>
                        <a:lnTo>
                          <a:pt x="21" y="0"/>
                        </a:lnTo>
                        <a:lnTo>
                          <a:pt x="21" y="0"/>
                        </a:lnTo>
                        <a:lnTo>
                          <a:pt x="20" y="0"/>
                        </a:lnTo>
                        <a:lnTo>
                          <a:pt x="20" y="0"/>
                        </a:lnTo>
                        <a:lnTo>
                          <a:pt x="20" y="0"/>
                        </a:lnTo>
                        <a:lnTo>
                          <a:pt x="20" y="0"/>
                        </a:lnTo>
                        <a:lnTo>
                          <a:pt x="20" y="0"/>
                        </a:lnTo>
                        <a:lnTo>
                          <a:pt x="20" y="0"/>
                        </a:lnTo>
                        <a:lnTo>
                          <a:pt x="20" y="0"/>
                        </a:lnTo>
                        <a:lnTo>
                          <a:pt x="20" y="0"/>
                        </a:lnTo>
                        <a:lnTo>
                          <a:pt x="20" y="0"/>
                        </a:lnTo>
                        <a:lnTo>
                          <a:pt x="20" y="0"/>
                        </a:lnTo>
                        <a:lnTo>
                          <a:pt x="20" y="0"/>
                        </a:lnTo>
                        <a:lnTo>
                          <a:pt x="20" y="0"/>
                        </a:lnTo>
                        <a:lnTo>
                          <a:pt x="20" y="0"/>
                        </a:lnTo>
                        <a:lnTo>
                          <a:pt x="20" y="0"/>
                        </a:lnTo>
                        <a:lnTo>
                          <a:pt x="20" y="0"/>
                        </a:lnTo>
                        <a:lnTo>
                          <a:pt x="20" y="0"/>
                        </a:lnTo>
                        <a:lnTo>
                          <a:pt x="18" y="0"/>
                        </a:lnTo>
                        <a:lnTo>
                          <a:pt x="17" y="0"/>
                        </a:lnTo>
                        <a:lnTo>
                          <a:pt x="16" y="1"/>
                        </a:lnTo>
                        <a:lnTo>
                          <a:pt x="15" y="1"/>
                        </a:lnTo>
                        <a:lnTo>
                          <a:pt x="14" y="1"/>
                        </a:lnTo>
                        <a:lnTo>
                          <a:pt x="13" y="2"/>
                        </a:lnTo>
                        <a:lnTo>
                          <a:pt x="12" y="2"/>
                        </a:lnTo>
                        <a:lnTo>
                          <a:pt x="11" y="2"/>
                        </a:lnTo>
                        <a:lnTo>
                          <a:pt x="10" y="3"/>
                        </a:lnTo>
                        <a:lnTo>
                          <a:pt x="9" y="3"/>
                        </a:lnTo>
                        <a:lnTo>
                          <a:pt x="9" y="4"/>
                        </a:lnTo>
                        <a:lnTo>
                          <a:pt x="8" y="4"/>
                        </a:lnTo>
                        <a:lnTo>
                          <a:pt x="7" y="5"/>
                        </a:lnTo>
                        <a:lnTo>
                          <a:pt x="7" y="6"/>
                        </a:lnTo>
                        <a:lnTo>
                          <a:pt x="6" y="6"/>
                        </a:lnTo>
                        <a:lnTo>
                          <a:pt x="5" y="7"/>
                        </a:lnTo>
                        <a:lnTo>
                          <a:pt x="5" y="8"/>
                        </a:lnTo>
                        <a:lnTo>
                          <a:pt x="4" y="8"/>
                        </a:lnTo>
                        <a:lnTo>
                          <a:pt x="3" y="9"/>
                        </a:lnTo>
                        <a:lnTo>
                          <a:pt x="3" y="10"/>
                        </a:lnTo>
                        <a:lnTo>
                          <a:pt x="2" y="11"/>
                        </a:lnTo>
                        <a:lnTo>
                          <a:pt x="2" y="12"/>
                        </a:lnTo>
                        <a:lnTo>
                          <a:pt x="1" y="12"/>
                        </a:lnTo>
                        <a:lnTo>
                          <a:pt x="1" y="14"/>
                        </a:lnTo>
                        <a:lnTo>
                          <a:pt x="1" y="14"/>
                        </a:lnTo>
                        <a:lnTo>
                          <a:pt x="1" y="15"/>
                        </a:lnTo>
                        <a:lnTo>
                          <a:pt x="0" y="16"/>
                        </a:lnTo>
                        <a:lnTo>
                          <a:pt x="0" y="17"/>
                        </a:lnTo>
                        <a:lnTo>
                          <a:pt x="0" y="18"/>
                        </a:lnTo>
                        <a:lnTo>
                          <a:pt x="0" y="19"/>
                        </a:lnTo>
                        <a:lnTo>
                          <a:pt x="0" y="20"/>
                        </a:lnTo>
                        <a:lnTo>
                          <a:pt x="0" y="21"/>
                        </a:lnTo>
                        <a:lnTo>
                          <a:pt x="0" y="22"/>
                        </a:lnTo>
                        <a:lnTo>
                          <a:pt x="0" y="22"/>
                        </a:lnTo>
                        <a:lnTo>
                          <a:pt x="0" y="23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lnTo>
                          <a:pt x="1" y="25"/>
                        </a:lnTo>
                        <a:lnTo>
                          <a:pt x="1" y="25"/>
                        </a:lnTo>
                        <a:lnTo>
                          <a:pt x="1" y="26"/>
                        </a:lnTo>
                        <a:lnTo>
                          <a:pt x="1" y="26"/>
                        </a:lnTo>
                        <a:lnTo>
                          <a:pt x="1" y="27"/>
                        </a:lnTo>
                        <a:lnTo>
                          <a:pt x="1" y="27"/>
                        </a:lnTo>
                        <a:lnTo>
                          <a:pt x="1" y="28"/>
                        </a:lnTo>
                        <a:lnTo>
                          <a:pt x="1" y="28"/>
                        </a:lnTo>
                        <a:lnTo>
                          <a:pt x="2" y="29"/>
                        </a:lnTo>
                        <a:lnTo>
                          <a:pt x="2" y="29"/>
                        </a:lnTo>
                        <a:lnTo>
                          <a:pt x="2" y="30"/>
                        </a:lnTo>
                        <a:lnTo>
                          <a:pt x="3" y="30"/>
                        </a:lnTo>
                        <a:lnTo>
                          <a:pt x="3" y="31"/>
                        </a:lnTo>
                        <a:lnTo>
                          <a:pt x="3" y="31"/>
                        </a:lnTo>
                        <a:lnTo>
                          <a:pt x="3" y="32"/>
                        </a:lnTo>
                        <a:lnTo>
                          <a:pt x="4" y="32"/>
                        </a:lnTo>
                        <a:lnTo>
                          <a:pt x="4" y="32"/>
                        </a:lnTo>
                        <a:lnTo>
                          <a:pt x="4" y="33"/>
                        </a:lnTo>
                        <a:lnTo>
                          <a:pt x="5" y="34"/>
                        </a:lnTo>
                        <a:lnTo>
                          <a:pt x="5" y="34"/>
                        </a:lnTo>
                        <a:lnTo>
                          <a:pt x="5" y="34"/>
                        </a:lnTo>
                        <a:lnTo>
                          <a:pt x="6" y="35"/>
                        </a:lnTo>
                        <a:lnTo>
                          <a:pt x="6" y="35"/>
                        </a:lnTo>
                        <a:lnTo>
                          <a:pt x="7" y="35"/>
                        </a:lnTo>
                        <a:lnTo>
                          <a:pt x="7" y="36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59" name="Freeform 354"/>
                  <p:cNvSpPr>
                    <a:spLocks/>
                  </p:cNvSpPr>
                  <p:nvPr/>
                </p:nvSpPr>
                <p:spPr bwMode="auto">
                  <a:xfrm>
                    <a:off x="1164" y="2008"/>
                    <a:ext cx="4" cy="10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3" y="0"/>
                      </a:cxn>
                      <a:cxn ang="0">
                        <a:pos x="3" y="0"/>
                      </a:cxn>
                      <a:cxn ang="0">
                        <a:pos x="3" y="0"/>
                      </a:cxn>
                      <a:cxn ang="0">
                        <a:pos x="3" y="0"/>
                      </a:cxn>
                      <a:cxn ang="0">
                        <a:pos x="3" y="0"/>
                      </a:cxn>
                      <a:cxn ang="0">
                        <a:pos x="3" y="1"/>
                      </a:cxn>
                      <a:cxn ang="0">
                        <a:pos x="3" y="1"/>
                      </a:cxn>
                      <a:cxn ang="0">
                        <a:pos x="3" y="1"/>
                      </a:cxn>
                      <a:cxn ang="0">
                        <a:pos x="3" y="1"/>
                      </a:cxn>
                      <a:cxn ang="0">
                        <a:pos x="3" y="1"/>
                      </a:cxn>
                      <a:cxn ang="0">
                        <a:pos x="3" y="1"/>
                      </a:cxn>
                      <a:cxn ang="0">
                        <a:pos x="3" y="1"/>
                      </a:cxn>
                      <a:cxn ang="0">
                        <a:pos x="3" y="1"/>
                      </a:cxn>
                      <a:cxn ang="0">
                        <a:pos x="3" y="1"/>
                      </a:cxn>
                      <a:cxn ang="0">
                        <a:pos x="3" y="1"/>
                      </a:cxn>
                      <a:cxn ang="0">
                        <a:pos x="3" y="1"/>
                      </a:cxn>
                      <a:cxn ang="0">
                        <a:pos x="3" y="1"/>
                      </a:cxn>
                      <a:cxn ang="0">
                        <a:pos x="3" y="1"/>
                      </a:cxn>
                      <a:cxn ang="0">
                        <a:pos x="3" y="2"/>
                      </a:cxn>
                      <a:cxn ang="0">
                        <a:pos x="3" y="2"/>
                      </a:cxn>
                      <a:cxn ang="0">
                        <a:pos x="3" y="2"/>
                      </a:cxn>
                      <a:cxn ang="0">
                        <a:pos x="3" y="2"/>
                      </a:cxn>
                      <a:cxn ang="0">
                        <a:pos x="3" y="2"/>
                      </a:cxn>
                      <a:cxn ang="0">
                        <a:pos x="3" y="2"/>
                      </a:cxn>
                      <a:cxn ang="0">
                        <a:pos x="3" y="2"/>
                      </a:cxn>
                      <a:cxn ang="0">
                        <a:pos x="3" y="2"/>
                      </a:cxn>
                      <a:cxn ang="0">
                        <a:pos x="3" y="2"/>
                      </a:cxn>
                      <a:cxn ang="0">
                        <a:pos x="3" y="2"/>
                      </a:cxn>
                      <a:cxn ang="0">
                        <a:pos x="3" y="2"/>
                      </a:cxn>
                      <a:cxn ang="0">
                        <a:pos x="3" y="2"/>
                      </a:cxn>
                      <a:cxn ang="0">
                        <a:pos x="3" y="2"/>
                      </a:cxn>
                      <a:cxn ang="0">
                        <a:pos x="2" y="3"/>
                      </a:cxn>
                      <a:cxn ang="0">
                        <a:pos x="2" y="3"/>
                      </a:cxn>
                      <a:cxn ang="0">
                        <a:pos x="2" y="3"/>
                      </a:cxn>
                      <a:cxn ang="0">
                        <a:pos x="2" y="4"/>
                      </a:cxn>
                      <a:cxn ang="0">
                        <a:pos x="2" y="4"/>
                      </a:cxn>
                      <a:cxn ang="0">
                        <a:pos x="2" y="4"/>
                      </a:cxn>
                      <a:cxn ang="0">
                        <a:pos x="2" y="4"/>
                      </a:cxn>
                      <a:cxn ang="0">
                        <a:pos x="2" y="4"/>
                      </a:cxn>
                      <a:cxn ang="0">
                        <a:pos x="2" y="4"/>
                      </a:cxn>
                      <a:cxn ang="0">
                        <a:pos x="2" y="5"/>
                      </a:cxn>
                      <a:cxn ang="0">
                        <a:pos x="2" y="5"/>
                      </a:cxn>
                      <a:cxn ang="0">
                        <a:pos x="2" y="5"/>
                      </a:cxn>
                      <a:cxn ang="0">
                        <a:pos x="2" y="6"/>
                      </a:cxn>
                      <a:cxn ang="0">
                        <a:pos x="2" y="6"/>
                      </a:cxn>
                      <a:cxn ang="0">
                        <a:pos x="2" y="6"/>
                      </a:cxn>
                      <a:cxn ang="0">
                        <a:pos x="2" y="6"/>
                      </a:cxn>
                      <a:cxn ang="0">
                        <a:pos x="2" y="6"/>
                      </a:cxn>
                      <a:cxn ang="0">
                        <a:pos x="2" y="6"/>
                      </a:cxn>
                      <a:cxn ang="0">
                        <a:pos x="2" y="7"/>
                      </a:cxn>
                      <a:cxn ang="0">
                        <a:pos x="2" y="7"/>
                      </a:cxn>
                      <a:cxn ang="0">
                        <a:pos x="2" y="7"/>
                      </a:cxn>
                      <a:cxn ang="0">
                        <a:pos x="1" y="7"/>
                      </a:cxn>
                      <a:cxn ang="0">
                        <a:pos x="1" y="8"/>
                      </a:cxn>
                      <a:cxn ang="0">
                        <a:pos x="1" y="8"/>
                      </a:cxn>
                      <a:cxn ang="0">
                        <a:pos x="1" y="8"/>
                      </a:cxn>
                      <a:cxn ang="0">
                        <a:pos x="1" y="8"/>
                      </a:cxn>
                      <a:cxn ang="0">
                        <a:pos x="1" y="8"/>
                      </a:cxn>
                      <a:cxn ang="0">
                        <a:pos x="1" y="8"/>
                      </a:cxn>
                      <a:cxn ang="0">
                        <a:pos x="0" y="9"/>
                      </a:cxn>
                      <a:cxn ang="0">
                        <a:pos x="0" y="9"/>
                      </a:cxn>
                      <a:cxn ang="0">
                        <a:pos x="0" y="9"/>
                      </a:cxn>
                    </a:cxnLst>
                    <a:rect l="0" t="0" r="r" b="b"/>
                    <a:pathLst>
                      <a:path w="4" h="10">
                        <a:moveTo>
                          <a:pt x="3" y="0"/>
                        </a:move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3" y="2"/>
                        </a:lnTo>
                        <a:lnTo>
                          <a:pt x="3" y="2"/>
                        </a:lnTo>
                        <a:lnTo>
                          <a:pt x="3" y="2"/>
                        </a:lnTo>
                        <a:lnTo>
                          <a:pt x="3" y="2"/>
                        </a:lnTo>
                        <a:lnTo>
                          <a:pt x="3" y="2"/>
                        </a:lnTo>
                        <a:lnTo>
                          <a:pt x="3" y="2"/>
                        </a:lnTo>
                        <a:lnTo>
                          <a:pt x="3" y="2"/>
                        </a:lnTo>
                        <a:lnTo>
                          <a:pt x="3" y="2"/>
                        </a:lnTo>
                        <a:lnTo>
                          <a:pt x="3" y="2"/>
                        </a:lnTo>
                        <a:lnTo>
                          <a:pt x="3" y="2"/>
                        </a:lnTo>
                        <a:lnTo>
                          <a:pt x="3" y="2"/>
                        </a:lnTo>
                        <a:lnTo>
                          <a:pt x="3" y="2"/>
                        </a:lnTo>
                        <a:lnTo>
                          <a:pt x="3" y="2"/>
                        </a:lnTo>
                        <a:lnTo>
                          <a:pt x="2" y="3"/>
                        </a:lnTo>
                        <a:lnTo>
                          <a:pt x="2" y="3"/>
                        </a:lnTo>
                        <a:lnTo>
                          <a:pt x="2" y="3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2" y="5"/>
                        </a:lnTo>
                        <a:lnTo>
                          <a:pt x="2" y="5"/>
                        </a:lnTo>
                        <a:lnTo>
                          <a:pt x="2" y="5"/>
                        </a:lnTo>
                        <a:lnTo>
                          <a:pt x="2" y="6"/>
                        </a:lnTo>
                        <a:lnTo>
                          <a:pt x="2" y="6"/>
                        </a:lnTo>
                        <a:lnTo>
                          <a:pt x="2" y="6"/>
                        </a:lnTo>
                        <a:lnTo>
                          <a:pt x="2" y="6"/>
                        </a:lnTo>
                        <a:lnTo>
                          <a:pt x="2" y="6"/>
                        </a:lnTo>
                        <a:lnTo>
                          <a:pt x="2" y="6"/>
                        </a:lnTo>
                        <a:lnTo>
                          <a:pt x="2" y="7"/>
                        </a:lnTo>
                        <a:lnTo>
                          <a:pt x="2" y="7"/>
                        </a:lnTo>
                        <a:lnTo>
                          <a:pt x="2" y="7"/>
                        </a:lnTo>
                        <a:lnTo>
                          <a:pt x="1" y="7"/>
                        </a:lnTo>
                        <a:lnTo>
                          <a:pt x="1" y="8"/>
                        </a:lnTo>
                        <a:lnTo>
                          <a:pt x="1" y="8"/>
                        </a:lnTo>
                        <a:lnTo>
                          <a:pt x="1" y="8"/>
                        </a:lnTo>
                        <a:lnTo>
                          <a:pt x="1" y="8"/>
                        </a:lnTo>
                        <a:lnTo>
                          <a:pt x="1" y="8"/>
                        </a:lnTo>
                        <a:lnTo>
                          <a:pt x="1" y="8"/>
                        </a:lnTo>
                        <a:lnTo>
                          <a:pt x="0" y="9"/>
                        </a:lnTo>
                        <a:lnTo>
                          <a:pt x="0" y="9"/>
                        </a:lnTo>
                        <a:lnTo>
                          <a:pt x="0" y="9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0" name="Freeform 355"/>
                  <p:cNvSpPr>
                    <a:spLocks/>
                  </p:cNvSpPr>
                  <p:nvPr/>
                </p:nvSpPr>
                <p:spPr bwMode="auto">
                  <a:xfrm>
                    <a:off x="1135" y="2017"/>
                    <a:ext cx="30" cy="7"/>
                  </a:xfrm>
                  <a:custGeom>
                    <a:avLst/>
                    <a:gdLst/>
                    <a:ahLst/>
                    <a:cxnLst>
                      <a:cxn ang="0">
                        <a:pos x="29" y="0"/>
                      </a:cxn>
                      <a:cxn ang="0">
                        <a:pos x="27" y="1"/>
                      </a:cxn>
                      <a:cxn ang="0">
                        <a:pos x="26" y="1"/>
                      </a:cxn>
                      <a:cxn ang="0">
                        <a:pos x="25" y="1"/>
                      </a:cxn>
                      <a:cxn ang="0">
                        <a:pos x="24" y="1"/>
                      </a:cxn>
                      <a:cxn ang="0">
                        <a:pos x="23" y="2"/>
                      </a:cxn>
                      <a:cxn ang="0">
                        <a:pos x="23" y="2"/>
                      </a:cxn>
                      <a:cxn ang="0">
                        <a:pos x="22" y="2"/>
                      </a:cxn>
                      <a:cxn ang="0">
                        <a:pos x="21" y="3"/>
                      </a:cxn>
                      <a:cxn ang="0">
                        <a:pos x="20" y="3"/>
                      </a:cxn>
                      <a:cxn ang="0">
                        <a:pos x="19" y="3"/>
                      </a:cxn>
                      <a:cxn ang="0">
                        <a:pos x="19" y="3"/>
                      </a:cxn>
                      <a:cxn ang="0">
                        <a:pos x="18" y="3"/>
                      </a:cxn>
                      <a:cxn ang="0">
                        <a:pos x="17" y="4"/>
                      </a:cxn>
                      <a:cxn ang="0">
                        <a:pos x="16" y="4"/>
                      </a:cxn>
                      <a:cxn ang="0">
                        <a:pos x="15" y="4"/>
                      </a:cxn>
                      <a:cxn ang="0">
                        <a:pos x="14" y="4"/>
                      </a:cxn>
                      <a:cxn ang="0">
                        <a:pos x="13" y="5"/>
                      </a:cxn>
                      <a:cxn ang="0">
                        <a:pos x="13" y="5"/>
                      </a:cxn>
                      <a:cxn ang="0">
                        <a:pos x="12" y="5"/>
                      </a:cxn>
                      <a:cxn ang="0">
                        <a:pos x="11" y="5"/>
                      </a:cxn>
                      <a:cxn ang="0">
                        <a:pos x="10" y="5"/>
                      </a:cxn>
                      <a:cxn ang="0">
                        <a:pos x="9" y="5"/>
                      </a:cxn>
                      <a:cxn ang="0">
                        <a:pos x="8" y="5"/>
                      </a:cxn>
                      <a:cxn ang="0">
                        <a:pos x="7" y="5"/>
                      </a:cxn>
                      <a:cxn ang="0">
                        <a:pos x="7" y="5"/>
                      </a:cxn>
                      <a:cxn ang="0">
                        <a:pos x="6" y="5"/>
                      </a:cxn>
                      <a:cxn ang="0">
                        <a:pos x="5" y="5"/>
                      </a:cxn>
                      <a:cxn ang="0">
                        <a:pos x="4" y="5"/>
                      </a:cxn>
                      <a:cxn ang="0">
                        <a:pos x="3" y="5"/>
                      </a:cxn>
                      <a:cxn ang="0">
                        <a:pos x="2" y="5"/>
                      </a:cxn>
                      <a:cxn ang="0">
                        <a:pos x="1" y="6"/>
                      </a:cxn>
                      <a:cxn ang="0">
                        <a:pos x="1" y="6"/>
                      </a:cxn>
                      <a:cxn ang="0">
                        <a:pos x="1" y="6"/>
                      </a:cxn>
                      <a:cxn ang="0">
                        <a:pos x="1" y="6"/>
                      </a:cxn>
                      <a:cxn ang="0">
                        <a:pos x="1" y="6"/>
                      </a:cxn>
                      <a:cxn ang="0">
                        <a:pos x="1" y="6"/>
                      </a:cxn>
                      <a:cxn ang="0">
                        <a:pos x="1" y="6"/>
                      </a:cxn>
                      <a:cxn ang="0">
                        <a:pos x="1" y="6"/>
                      </a:cxn>
                      <a:cxn ang="0">
                        <a:pos x="1" y="6"/>
                      </a:cxn>
                      <a:cxn ang="0">
                        <a:pos x="1" y="6"/>
                      </a:cxn>
                      <a:cxn ang="0">
                        <a:pos x="1" y="6"/>
                      </a:cxn>
                      <a:cxn ang="0">
                        <a:pos x="1" y="6"/>
                      </a:cxn>
                      <a:cxn ang="0">
                        <a:pos x="1" y="6"/>
                      </a:cxn>
                      <a:cxn ang="0">
                        <a:pos x="1" y="6"/>
                      </a:cxn>
                      <a:cxn ang="0">
                        <a:pos x="1" y="6"/>
                      </a:cxn>
                      <a:cxn ang="0">
                        <a:pos x="1" y="6"/>
                      </a:cxn>
                      <a:cxn ang="0">
                        <a:pos x="1" y="6"/>
                      </a:cxn>
                      <a:cxn ang="0">
                        <a:pos x="1" y="6"/>
                      </a:cxn>
                      <a:cxn ang="0">
                        <a:pos x="1" y="6"/>
                      </a:cxn>
                      <a:cxn ang="0">
                        <a:pos x="1" y="6"/>
                      </a:cxn>
                      <a:cxn ang="0">
                        <a:pos x="0" y="6"/>
                      </a:cxn>
                      <a:cxn ang="0">
                        <a:pos x="0" y="6"/>
                      </a:cxn>
                      <a:cxn ang="0">
                        <a:pos x="0" y="6"/>
                      </a:cxn>
                      <a:cxn ang="0">
                        <a:pos x="0" y="6"/>
                      </a:cxn>
                      <a:cxn ang="0">
                        <a:pos x="0" y="6"/>
                      </a:cxn>
                      <a:cxn ang="0">
                        <a:pos x="0" y="6"/>
                      </a:cxn>
                      <a:cxn ang="0">
                        <a:pos x="0" y="6"/>
                      </a:cxn>
                      <a:cxn ang="0">
                        <a:pos x="0" y="6"/>
                      </a:cxn>
                      <a:cxn ang="0">
                        <a:pos x="0" y="6"/>
                      </a:cxn>
                      <a:cxn ang="0">
                        <a:pos x="0" y="6"/>
                      </a:cxn>
                      <a:cxn ang="0">
                        <a:pos x="0" y="6"/>
                      </a:cxn>
                      <a:cxn ang="0">
                        <a:pos x="0" y="6"/>
                      </a:cxn>
                    </a:cxnLst>
                    <a:rect l="0" t="0" r="r" b="b"/>
                    <a:pathLst>
                      <a:path w="30" h="7">
                        <a:moveTo>
                          <a:pt x="29" y="0"/>
                        </a:moveTo>
                        <a:lnTo>
                          <a:pt x="27" y="1"/>
                        </a:lnTo>
                        <a:lnTo>
                          <a:pt x="26" y="1"/>
                        </a:lnTo>
                        <a:lnTo>
                          <a:pt x="25" y="1"/>
                        </a:lnTo>
                        <a:lnTo>
                          <a:pt x="24" y="1"/>
                        </a:lnTo>
                        <a:lnTo>
                          <a:pt x="23" y="2"/>
                        </a:lnTo>
                        <a:lnTo>
                          <a:pt x="23" y="2"/>
                        </a:lnTo>
                        <a:lnTo>
                          <a:pt x="22" y="2"/>
                        </a:lnTo>
                        <a:lnTo>
                          <a:pt x="21" y="3"/>
                        </a:lnTo>
                        <a:lnTo>
                          <a:pt x="20" y="3"/>
                        </a:lnTo>
                        <a:lnTo>
                          <a:pt x="19" y="3"/>
                        </a:lnTo>
                        <a:lnTo>
                          <a:pt x="19" y="3"/>
                        </a:lnTo>
                        <a:lnTo>
                          <a:pt x="18" y="3"/>
                        </a:lnTo>
                        <a:lnTo>
                          <a:pt x="17" y="4"/>
                        </a:lnTo>
                        <a:lnTo>
                          <a:pt x="16" y="4"/>
                        </a:lnTo>
                        <a:lnTo>
                          <a:pt x="15" y="4"/>
                        </a:lnTo>
                        <a:lnTo>
                          <a:pt x="14" y="4"/>
                        </a:lnTo>
                        <a:lnTo>
                          <a:pt x="13" y="5"/>
                        </a:lnTo>
                        <a:lnTo>
                          <a:pt x="13" y="5"/>
                        </a:lnTo>
                        <a:lnTo>
                          <a:pt x="12" y="5"/>
                        </a:lnTo>
                        <a:lnTo>
                          <a:pt x="11" y="5"/>
                        </a:lnTo>
                        <a:lnTo>
                          <a:pt x="10" y="5"/>
                        </a:lnTo>
                        <a:lnTo>
                          <a:pt x="9" y="5"/>
                        </a:lnTo>
                        <a:lnTo>
                          <a:pt x="8" y="5"/>
                        </a:lnTo>
                        <a:lnTo>
                          <a:pt x="7" y="5"/>
                        </a:lnTo>
                        <a:lnTo>
                          <a:pt x="7" y="5"/>
                        </a:lnTo>
                        <a:lnTo>
                          <a:pt x="6" y="5"/>
                        </a:lnTo>
                        <a:lnTo>
                          <a:pt x="5" y="5"/>
                        </a:lnTo>
                        <a:lnTo>
                          <a:pt x="4" y="5"/>
                        </a:lnTo>
                        <a:lnTo>
                          <a:pt x="3" y="5"/>
                        </a:lnTo>
                        <a:lnTo>
                          <a:pt x="2" y="5"/>
                        </a:lnTo>
                        <a:lnTo>
                          <a:pt x="1" y="6"/>
                        </a:lnTo>
                        <a:lnTo>
                          <a:pt x="1" y="6"/>
                        </a:lnTo>
                        <a:lnTo>
                          <a:pt x="1" y="6"/>
                        </a:lnTo>
                        <a:lnTo>
                          <a:pt x="1" y="6"/>
                        </a:lnTo>
                        <a:lnTo>
                          <a:pt x="1" y="6"/>
                        </a:lnTo>
                        <a:lnTo>
                          <a:pt x="1" y="6"/>
                        </a:lnTo>
                        <a:lnTo>
                          <a:pt x="1" y="6"/>
                        </a:lnTo>
                        <a:lnTo>
                          <a:pt x="1" y="6"/>
                        </a:lnTo>
                        <a:lnTo>
                          <a:pt x="1" y="6"/>
                        </a:lnTo>
                        <a:lnTo>
                          <a:pt x="1" y="6"/>
                        </a:lnTo>
                        <a:lnTo>
                          <a:pt x="1" y="6"/>
                        </a:lnTo>
                        <a:lnTo>
                          <a:pt x="1" y="6"/>
                        </a:lnTo>
                        <a:lnTo>
                          <a:pt x="1" y="6"/>
                        </a:lnTo>
                        <a:lnTo>
                          <a:pt x="1" y="6"/>
                        </a:lnTo>
                        <a:lnTo>
                          <a:pt x="1" y="6"/>
                        </a:lnTo>
                        <a:lnTo>
                          <a:pt x="1" y="6"/>
                        </a:lnTo>
                        <a:lnTo>
                          <a:pt x="1" y="6"/>
                        </a:lnTo>
                        <a:lnTo>
                          <a:pt x="1" y="6"/>
                        </a:lnTo>
                        <a:lnTo>
                          <a:pt x="1" y="6"/>
                        </a:lnTo>
                        <a:lnTo>
                          <a:pt x="1" y="6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1" name="Freeform 356"/>
                  <p:cNvSpPr>
                    <a:spLocks/>
                  </p:cNvSpPr>
                  <p:nvPr/>
                </p:nvSpPr>
                <p:spPr bwMode="auto">
                  <a:xfrm>
                    <a:off x="1104" y="2023"/>
                    <a:ext cx="31" cy="52"/>
                  </a:xfrm>
                  <a:custGeom>
                    <a:avLst/>
                    <a:gdLst/>
                    <a:ahLst/>
                    <a:cxnLst>
                      <a:cxn ang="0">
                        <a:pos x="30" y="0"/>
                      </a:cxn>
                      <a:cxn ang="0">
                        <a:pos x="30" y="0"/>
                      </a:cxn>
                      <a:cxn ang="0">
                        <a:pos x="30" y="0"/>
                      </a:cxn>
                      <a:cxn ang="0">
                        <a:pos x="30" y="0"/>
                      </a:cxn>
                      <a:cxn ang="0">
                        <a:pos x="30" y="0"/>
                      </a:cxn>
                      <a:cxn ang="0">
                        <a:pos x="30" y="0"/>
                      </a:cxn>
                      <a:cxn ang="0">
                        <a:pos x="30" y="0"/>
                      </a:cxn>
                      <a:cxn ang="0">
                        <a:pos x="30" y="0"/>
                      </a:cxn>
                      <a:cxn ang="0">
                        <a:pos x="30" y="0"/>
                      </a:cxn>
                      <a:cxn ang="0">
                        <a:pos x="30" y="0"/>
                      </a:cxn>
                      <a:cxn ang="0">
                        <a:pos x="29" y="0"/>
                      </a:cxn>
                      <a:cxn ang="0">
                        <a:pos x="29" y="0"/>
                      </a:cxn>
                      <a:cxn ang="0">
                        <a:pos x="29" y="0"/>
                      </a:cxn>
                      <a:cxn ang="0">
                        <a:pos x="29" y="0"/>
                      </a:cxn>
                      <a:cxn ang="0">
                        <a:pos x="29" y="0"/>
                      </a:cxn>
                      <a:cxn ang="0">
                        <a:pos x="29" y="0"/>
                      </a:cxn>
                      <a:cxn ang="0">
                        <a:pos x="24" y="0"/>
                      </a:cxn>
                      <a:cxn ang="0">
                        <a:pos x="22" y="1"/>
                      </a:cxn>
                      <a:cxn ang="0">
                        <a:pos x="19" y="1"/>
                      </a:cxn>
                      <a:cxn ang="0">
                        <a:pos x="16" y="2"/>
                      </a:cxn>
                      <a:cxn ang="0">
                        <a:pos x="14" y="4"/>
                      </a:cxn>
                      <a:cxn ang="0">
                        <a:pos x="12" y="5"/>
                      </a:cxn>
                      <a:cxn ang="0">
                        <a:pos x="10" y="7"/>
                      </a:cxn>
                      <a:cxn ang="0">
                        <a:pos x="8" y="9"/>
                      </a:cxn>
                      <a:cxn ang="0">
                        <a:pos x="6" y="11"/>
                      </a:cxn>
                      <a:cxn ang="0">
                        <a:pos x="4" y="13"/>
                      </a:cxn>
                      <a:cxn ang="0">
                        <a:pos x="3" y="16"/>
                      </a:cxn>
                      <a:cxn ang="0">
                        <a:pos x="2" y="18"/>
                      </a:cxn>
                      <a:cxn ang="0">
                        <a:pos x="1" y="21"/>
                      </a:cxn>
                      <a:cxn ang="0">
                        <a:pos x="0" y="24"/>
                      </a:cxn>
                      <a:cxn ang="0">
                        <a:pos x="0" y="27"/>
                      </a:cxn>
                      <a:cxn ang="0">
                        <a:pos x="0" y="30"/>
                      </a:cxn>
                      <a:cxn ang="0">
                        <a:pos x="0" y="31"/>
                      </a:cxn>
                      <a:cxn ang="0">
                        <a:pos x="1" y="33"/>
                      </a:cxn>
                      <a:cxn ang="0">
                        <a:pos x="1" y="35"/>
                      </a:cxn>
                      <a:cxn ang="0">
                        <a:pos x="2" y="37"/>
                      </a:cxn>
                      <a:cxn ang="0">
                        <a:pos x="2" y="38"/>
                      </a:cxn>
                      <a:cxn ang="0">
                        <a:pos x="3" y="40"/>
                      </a:cxn>
                      <a:cxn ang="0">
                        <a:pos x="4" y="41"/>
                      </a:cxn>
                      <a:cxn ang="0">
                        <a:pos x="4" y="43"/>
                      </a:cxn>
                      <a:cxn ang="0">
                        <a:pos x="5" y="44"/>
                      </a:cxn>
                      <a:cxn ang="0">
                        <a:pos x="6" y="46"/>
                      </a:cxn>
                      <a:cxn ang="0">
                        <a:pos x="8" y="47"/>
                      </a:cxn>
                      <a:cxn ang="0">
                        <a:pos x="9" y="48"/>
                      </a:cxn>
                      <a:cxn ang="0">
                        <a:pos x="10" y="49"/>
                      </a:cxn>
                      <a:cxn ang="0">
                        <a:pos x="11" y="50"/>
                      </a:cxn>
                      <a:cxn ang="0">
                        <a:pos x="13" y="51"/>
                      </a:cxn>
                    </a:cxnLst>
                    <a:rect l="0" t="0" r="r" b="b"/>
                    <a:pathLst>
                      <a:path w="31" h="52">
                        <a:moveTo>
                          <a:pt x="30" y="0"/>
                        </a:moveTo>
                        <a:lnTo>
                          <a:pt x="30" y="0"/>
                        </a:lnTo>
                        <a:lnTo>
                          <a:pt x="30" y="0"/>
                        </a:lnTo>
                        <a:lnTo>
                          <a:pt x="30" y="0"/>
                        </a:lnTo>
                        <a:lnTo>
                          <a:pt x="30" y="0"/>
                        </a:lnTo>
                        <a:lnTo>
                          <a:pt x="30" y="0"/>
                        </a:lnTo>
                        <a:lnTo>
                          <a:pt x="30" y="0"/>
                        </a:lnTo>
                        <a:lnTo>
                          <a:pt x="30" y="0"/>
                        </a:lnTo>
                        <a:lnTo>
                          <a:pt x="30" y="0"/>
                        </a:lnTo>
                        <a:lnTo>
                          <a:pt x="30" y="0"/>
                        </a:lnTo>
                        <a:lnTo>
                          <a:pt x="30" y="0"/>
                        </a:lnTo>
                        <a:lnTo>
                          <a:pt x="30" y="0"/>
                        </a:lnTo>
                        <a:lnTo>
                          <a:pt x="30" y="0"/>
                        </a:lnTo>
                        <a:lnTo>
                          <a:pt x="30" y="0"/>
                        </a:lnTo>
                        <a:lnTo>
                          <a:pt x="30" y="0"/>
                        </a:lnTo>
                        <a:lnTo>
                          <a:pt x="30" y="0"/>
                        </a:lnTo>
                        <a:lnTo>
                          <a:pt x="30" y="0"/>
                        </a:lnTo>
                        <a:lnTo>
                          <a:pt x="30" y="0"/>
                        </a:lnTo>
                        <a:lnTo>
                          <a:pt x="30" y="0"/>
                        </a:lnTo>
                        <a:lnTo>
                          <a:pt x="30" y="0"/>
                        </a:lnTo>
                        <a:lnTo>
                          <a:pt x="29" y="0"/>
                        </a:lnTo>
                        <a:lnTo>
                          <a:pt x="29" y="0"/>
                        </a:lnTo>
                        <a:lnTo>
                          <a:pt x="29" y="0"/>
                        </a:lnTo>
                        <a:lnTo>
                          <a:pt x="29" y="0"/>
                        </a:lnTo>
                        <a:lnTo>
                          <a:pt x="29" y="0"/>
                        </a:lnTo>
                        <a:lnTo>
                          <a:pt x="29" y="0"/>
                        </a:lnTo>
                        <a:lnTo>
                          <a:pt x="29" y="0"/>
                        </a:lnTo>
                        <a:lnTo>
                          <a:pt x="29" y="0"/>
                        </a:lnTo>
                        <a:lnTo>
                          <a:pt x="29" y="0"/>
                        </a:lnTo>
                        <a:lnTo>
                          <a:pt x="29" y="0"/>
                        </a:lnTo>
                        <a:lnTo>
                          <a:pt x="29" y="0"/>
                        </a:lnTo>
                        <a:lnTo>
                          <a:pt x="29" y="0"/>
                        </a:lnTo>
                        <a:lnTo>
                          <a:pt x="26" y="0"/>
                        </a:lnTo>
                        <a:lnTo>
                          <a:pt x="24" y="0"/>
                        </a:lnTo>
                        <a:lnTo>
                          <a:pt x="23" y="0"/>
                        </a:lnTo>
                        <a:lnTo>
                          <a:pt x="22" y="1"/>
                        </a:lnTo>
                        <a:lnTo>
                          <a:pt x="20" y="1"/>
                        </a:lnTo>
                        <a:lnTo>
                          <a:pt x="19" y="1"/>
                        </a:lnTo>
                        <a:lnTo>
                          <a:pt x="18" y="2"/>
                        </a:lnTo>
                        <a:lnTo>
                          <a:pt x="16" y="2"/>
                        </a:lnTo>
                        <a:lnTo>
                          <a:pt x="15" y="3"/>
                        </a:lnTo>
                        <a:lnTo>
                          <a:pt x="14" y="4"/>
                        </a:lnTo>
                        <a:lnTo>
                          <a:pt x="13" y="5"/>
                        </a:lnTo>
                        <a:lnTo>
                          <a:pt x="12" y="5"/>
                        </a:lnTo>
                        <a:lnTo>
                          <a:pt x="11" y="6"/>
                        </a:lnTo>
                        <a:lnTo>
                          <a:pt x="10" y="7"/>
                        </a:lnTo>
                        <a:lnTo>
                          <a:pt x="9" y="8"/>
                        </a:lnTo>
                        <a:lnTo>
                          <a:pt x="8" y="9"/>
                        </a:lnTo>
                        <a:lnTo>
                          <a:pt x="7" y="10"/>
                        </a:lnTo>
                        <a:lnTo>
                          <a:pt x="6" y="11"/>
                        </a:lnTo>
                        <a:lnTo>
                          <a:pt x="5" y="12"/>
                        </a:lnTo>
                        <a:lnTo>
                          <a:pt x="4" y="13"/>
                        </a:lnTo>
                        <a:lnTo>
                          <a:pt x="4" y="15"/>
                        </a:lnTo>
                        <a:lnTo>
                          <a:pt x="3" y="16"/>
                        </a:lnTo>
                        <a:lnTo>
                          <a:pt x="2" y="17"/>
                        </a:lnTo>
                        <a:lnTo>
                          <a:pt x="2" y="18"/>
                        </a:lnTo>
                        <a:lnTo>
                          <a:pt x="2" y="19"/>
                        </a:lnTo>
                        <a:lnTo>
                          <a:pt x="1" y="21"/>
                        </a:lnTo>
                        <a:lnTo>
                          <a:pt x="1" y="22"/>
                        </a:lnTo>
                        <a:lnTo>
                          <a:pt x="0" y="24"/>
                        </a:lnTo>
                        <a:lnTo>
                          <a:pt x="0" y="25"/>
                        </a:lnTo>
                        <a:lnTo>
                          <a:pt x="0" y="27"/>
                        </a:lnTo>
                        <a:lnTo>
                          <a:pt x="0" y="28"/>
                        </a:lnTo>
                        <a:lnTo>
                          <a:pt x="0" y="30"/>
                        </a:lnTo>
                        <a:lnTo>
                          <a:pt x="0" y="31"/>
                        </a:lnTo>
                        <a:lnTo>
                          <a:pt x="0" y="31"/>
                        </a:lnTo>
                        <a:lnTo>
                          <a:pt x="0" y="32"/>
                        </a:lnTo>
                        <a:lnTo>
                          <a:pt x="1" y="33"/>
                        </a:lnTo>
                        <a:lnTo>
                          <a:pt x="1" y="34"/>
                        </a:lnTo>
                        <a:lnTo>
                          <a:pt x="1" y="35"/>
                        </a:lnTo>
                        <a:lnTo>
                          <a:pt x="1" y="36"/>
                        </a:lnTo>
                        <a:lnTo>
                          <a:pt x="2" y="37"/>
                        </a:lnTo>
                        <a:lnTo>
                          <a:pt x="2" y="37"/>
                        </a:lnTo>
                        <a:lnTo>
                          <a:pt x="2" y="38"/>
                        </a:lnTo>
                        <a:lnTo>
                          <a:pt x="2" y="39"/>
                        </a:lnTo>
                        <a:lnTo>
                          <a:pt x="3" y="40"/>
                        </a:lnTo>
                        <a:lnTo>
                          <a:pt x="3" y="41"/>
                        </a:lnTo>
                        <a:lnTo>
                          <a:pt x="4" y="41"/>
                        </a:lnTo>
                        <a:lnTo>
                          <a:pt x="4" y="42"/>
                        </a:lnTo>
                        <a:lnTo>
                          <a:pt x="4" y="43"/>
                        </a:lnTo>
                        <a:lnTo>
                          <a:pt x="5" y="43"/>
                        </a:lnTo>
                        <a:lnTo>
                          <a:pt x="5" y="44"/>
                        </a:lnTo>
                        <a:lnTo>
                          <a:pt x="6" y="45"/>
                        </a:lnTo>
                        <a:lnTo>
                          <a:pt x="6" y="46"/>
                        </a:lnTo>
                        <a:lnTo>
                          <a:pt x="7" y="46"/>
                        </a:lnTo>
                        <a:lnTo>
                          <a:pt x="8" y="47"/>
                        </a:lnTo>
                        <a:lnTo>
                          <a:pt x="8" y="47"/>
                        </a:lnTo>
                        <a:lnTo>
                          <a:pt x="9" y="48"/>
                        </a:lnTo>
                        <a:lnTo>
                          <a:pt x="9" y="49"/>
                        </a:lnTo>
                        <a:lnTo>
                          <a:pt x="10" y="49"/>
                        </a:lnTo>
                        <a:lnTo>
                          <a:pt x="10" y="50"/>
                        </a:lnTo>
                        <a:lnTo>
                          <a:pt x="11" y="50"/>
                        </a:lnTo>
                        <a:lnTo>
                          <a:pt x="12" y="51"/>
                        </a:lnTo>
                        <a:lnTo>
                          <a:pt x="13" y="51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2" name="Freeform 357"/>
                  <p:cNvSpPr>
                    <a:spLocks/>
                  </p:cNvSpPr>
                  <p:nvPr/>
                </p:nvSpPr>
                <p:spPr bwMode="auto">
                  <a:xfrm>
                    <a:off x="1117" y="2072"/>
                    <a:ext cx="81" cy="12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2" y="3"/>
                      </a:cxn>
                      <a:cxn ang="0">
                        <a:pos x="3" y="3"/>
                      </a:cxn>
                      <a:cxn ang="0">
                        <a:pos x="4" y="4"/>
                      </a:cxn>
                      <a:cxn ang="0">
                        <a:pos x="5" y="4"/>
                      </a:cxn>
                      <a:cxn ang="0">
                        <a:pos x="6" y="5"/>
                      </a:cxn>
                      <a:cxn ang="0">
                        <a:pos x="7" y="5"/>
                      </a:cxn>
                      <a:cxn ang="0">
                        <a:pos x="9" y="6"/>
                      </a:cxn>
                      <a:cxn ang="0">
                        <a:pos x="10" y="6"/>
                      </a:cxn>
                      <a:cxn ang="0">
                        <a:pos x="11" y="6"/>
                      </a:cxn>
                      <a:cxn ang="0">
                        <a:pos x="12" y="7"/>
                      </a:cxn>
                      <a:cxn ang="0">
                        <a:pos x="13" y="7"/>
                      </a:cxn>
                      <a:cxn ang="0">
                        <a:pos x="14" y="8"/>
                      </a:cxn>
                      <a:cxn ang="0">
                        <a:pos x="15" y="8"/>
                      </a:cxn>
                      <a:cxn ang="0">
                        <a:pos x="17" y="8"/>
                      </a:cxn>
                      <a:cxn ang="0">
                        <a:pos x="18" y="8"/>
                      </a:cxn>
                      <a:cxn ang="0">
                        <a:pos x="19" y="9"/>
                      </a:cxn>
                      <a:cxn ang="0">
                        <a:pos x="20" y="9"/>
                      </a:cxn>
                      <a:cxn ang="0">
                        <a:pos x="21" y="9"/>
                      </a:cxn>
                      <a:cxn ang="0">
                        <a:pos x="23" y="9"/>
                      </a:cxn>
                      <a:cxn ang="0">
                        <a:pos x="24" y="10"/>
                      </a:cxn>
                      <a:cxn ang="0">
                        <a:pos x="25" y="10"/>
                      </a:cxn>
                      <a:cxn ang="0">
                        <a:pos x="27" y="10"/>
                      </a:cxn>
                      <a:cxn ang="0">
                        <a:pos x="28" y="10"/>
                      </a:cxn>
                      <a:cxn ang="0">
                        <a:pos x="29" y="10"/>
                      </a:cxn>
                      <a:cxn ang="0">
                        <a:pos x="30" y="10"/>
                      </a:cxn>
                      <a:cxn ang="0">
                        <a:pos x="31" y="10"/>
                      </a:cxn>
                      <a:cxn ang="0">
                        <a:pos x="33" y="10"/>
                      </a:cxn>
                      <a:cxn ang="0">
                        <a:pos x="34" y="10"/>
                      </a:cxn>
                      <a:cxn ang="0">
                        <a:pos x="35" y="10"/>
                      </a:cxn>
                      <a:cxn ang="0">
                        <a:pos x="37" y="10"/>
                      </a:cxn>
                      <a:cxn ang="0">
                        <a:pos x="38" y="11"/>
                      </a:cxn>
                      <a:cxn ang="0">
                        <a:pos x="41" y="10"/>
                      </a:cxn>
                      <a:cxn ang="0">
                        <a:pos x="42" y="10"/>
                      </a:cxn>
                      <a:cxn ang="0">
                        <a:pos x="44" y="10"/>
                      </a:cxn>
                      <a:cxn ang="0">
                        <a:pos x="45" y="10"/>
                      </a:cxn>
                      <a:cxn ang="0">
                        <a:pos x="46" y="10"/>
                      </a:cxn>
                      <a:cxn ang="0">
                        <a:pos x="48" y="10"/>
                      </a:cxn>
                      <a:cxn ang="0">
                        <a:pos x="49" y="10"/>
                      </a:cxn>
                      <a:cxn ang="0">
                        <a:pos x="51" y="10"/>
                      </a:cxn>
                      <a:cxn ang="0">
                        <a:pos x="52" y="10"/>
                      </a:cxn>
                      <a:cxn ang="0">
                        <a:pos x="53" y="9"/>
                      </a:cxn>
                      <a:cxn ang="0">
                        <a:pos x="55" y="9"/>
                      </a:cxn>
                      <a:cxn ang="0">
                        <a:pos x="56" y="9"/>
                      </a:cxn>
                      <a:cxn ang="0">
                        <a:pos x="57" y="8"/>
                      </a:cxn>
                      <a:cxn ang="0">
                        <a:pos x="59" y="8"/>
                      </a:cxn>
                      <a:cxn ang="0">
                        <a:pos x="60" y="8"/>
                      </a:cxn>
                      <a:cxn ang="0">
                        <a:pos x="61" y="8"/>
                      </a:cxn>
                      <a:cxn ang="0">
                        <a:pos x="63" y="7"/>
                      </a:cxn>
                      <a:cxn ang="0">
                        <a:pos x="64" y="7"/>
                      </a:cxn>
                      <a:cxn ang="0">
                        <a:pos x="65" y="6"/>
                      </a:cxn>
                      <a:cxn ang="0">
                        <a:pos x="66" y="6"/>
                      </a:cxn>
                      <a:cxn ang="0">
                        <a:pos x="67" y="6"/>
                      </a:cxn>
                      <a:cxn ang="0">
                        <a:pos x="69" y="5"/>
                      </a:cxn>
                      <a:cxn ang="0">
                        <a:pos x="70" y="5"/>
                      </a:cxn>
                      <a:cxn ang="0">
                        <a:pos x="71" y="4"/>
                      </a:cxn>
                      <a:cxn ang="0">
                        <a:pos x="73" y="4"/>
                      </a:cxn>
                      <a:cxn ang="0">
                        <a:pos x="74" y="3"/>
                      </a:cxn>
                      <a:cxn ang="0">
                        <a:pos x="75" y="2"/>
                      </a:cxn>
                      <a:cxn ang="0">
                        <a:pos x="76" y="2"/>
                      </a:cxn>
                      <a:cxn ang="0">
                        <a:pos x="77" y="2"/>
                      </a:cxn>
                      <a:cxn ang="0">
                        <a:pos x="79" y="1"/>
                      </a:cxn>
                      <a:cxn ang="0">
                        <a:pos x="80" y="0"/>
                      </a:cxn>
                    </a:cxnLst>
                    <a:rect l="0" t="0" r="r" b="b"/>
                    <a:pathLst>
                      <a:path w="81" h="12">
                        <a:moveTo>
                          <a:pt x="0" y="2"/>
                        </a:moveTo>
                        <a:lnTo>
                          <a:pt x="2" y="3"/>
                        </a:lnTo>
                        <a:lnTo>
                          <a:pt x="3" y="3"/>
                        </a:lnTo>
                        <a:lnTo>
                          <a:pt x="4" y="4"/>
                        </a:lnTo>
                        <a:lnTo>
                          <a:pt x="5" y="4"/>
                        </a:lnTo>
                        <a:lnTo>
                          <a:pt x="6" y="5"/>
                        </a:lnTo>
                        <a:lnTo>
                          <a:pt x="7" y="5"/>
                        </a:lnTo>
                        <a:lnTo>
                          <a:pt x="9" y="6"/>
                        </a:lnTo>
                        <a:lnTo>
                          <a:pt x="10" y="6"/>
                        </a:lnTo>
                        <a:lnTo>
                          <a:pt x="11" y="6"/>
                        </a:lnTo>
                        <a:lnTo>
                          <a:pt x="12" y="7"/>
                        </a:lnTo>
                        <a:lnTo>
                          <a:pt x="13" y="7"/>
                        </a:lnTo>
                        <a:lnTo>
                          <a:pt x="14" y="8"/>
                        </a:lnTo>
                        <a:lnTo>
                          <a:pt x="15" y="8"/>
                        </a:lnTo>
                        <a:lnTo>
                          <a:pt x="17" y="8"/>
                        </a:lnTo>
                        <a:lnTo>
                          <a:pt x="18" y="8"/>
                        </a:lnTo>
                        <a:lnTo>
                          <a:pt x="19" y="9"/>
                        </a:lnTo>
                        <a:lnTo>
                          <a:pt x="20" y="9"/>
                        </a:lnTo>
                        <a:lnTo>
                          <a:pt x="21" y="9"/>
                        </a:lnTo>
                        <a:lnTo>
                          <a:pt x="23" y="9"/>
                        </a:lnTo>
                        <a:lnTo>
                          <a:pt x="24" y="10"/>
                        </a:lnTo>
                        <a:lnTo>
                          <a:pt x="25" y="10"/>
                        </a:lnTo>
                        <a:lnTo>
                          <a:pt x="27" y="10"/>
                        </a:lnTo>
                        <a:lnTo>
                          <a:pt x="28" y="10"/>
                        </a:lnTo>
                        <a:lnTo>
                          <a:pt x="29" y="10"/>
                        </a:lnTo>
                        <a:lnTo>
                          <a:pt x="30" y="10"/>
                        </a:lnTo>
                        <a:lnTo>
                          <a:pt x="31" y="10"/>
                        </a:lnTo>
                        <a:lnTo>
                          <a:pt x="33" y="10"/>
                        </a:lnTo>
                        <a:lnTo>
                          <a:pt x="34" y="10"/>
                        </a:lnTo>
                        <a:lnTo>
                          <a:pt x="35" y="10"/>
                        </a:lnTo>
                        <a:lnTo>
                          <a:pt x="37" y="10"/>
                        </a:lnTo>
                        <a:lnTo>
                          <a:pt x="38" y="11"/>
                        </a:lnTo>
                        <a:lnTo>
                          <a:pt x="41" y="10"/>
                        </a:lnTo>
                        <a:lnTo>
                          <a:pt x="42" y="10"/>
                        </a:lnTo>
                        <a:lnTo>
                          <a:pt x="44" y="10"/>
                        </a:lnTo>
                        <a:lnTo>
                          <a:pt x="45" y="10"/>
                        </a:lnTo>
                        <a:lnTo>
                          <a:pt x="46" y="10"/>
                        </a:lnTo>
                        <a:lnTo>
                          <a:pt x="48" y="10"/>
                        </a:lnTo>
                        <a:lnTo>
                          <a:pt x="49" y="10"/>
                        </a:lnTo>
                        <a:lnTo>
                          <a:pt x="51" y="10"/>
                        </a:lnTo>
                        <a:lnTo>
                          <a:pt x="52" y="10"/>
                        </a:lnTo>
                        <a:lnTo>
                          <a:pt x="53" y="9"/>
                        </a:lnTo>
                        <a:lnTo>
                          <a:pt x="55" y="9"/>
                        </a:lnTo>
                        <a:lnTo>
                          <a:pt x="56" y="9"/>
                        </a:lnTo>
                        <a:lnTo>
                          <a:pt x="57" y="8"/>
                        </a:lnTo>
                        <a:lnTo>
                          <a:pt x="59" y="8"/>
                        </a:lnTo>
                        <a:lnTo>
                          <a:pt x="60" y="8"/>
                        </a:lnTo>
                        <a:lnTo>
                          <a:pt x="61" y="8"/>
                        </a:lnTo>
                        <a:lnTo>
                          <a:pt x="63" y="7"/>
                        </a:lnTo>
                        <a:lnTo>
                          <a:pt x="64" y="7"/>
                        </a:lnTo>
                        <a:lnTo>
                          <a:pt x="65" y="6"/>
                        </a:lnTo>
                        <a:lnTo>
                          <a:pt x="66" y="6"/>
                        </a:lnTo>
                        <a:lnTo>
                          <a:pt x="67" y="6"/>
                        </a:lnTo>
                        <a:lnTo>
                          <a:pt x="69" y="5"/>
                        </a:lnTo>
                        <a:lnTo>
                          <a:pt x="70" y="5"/>
                        </a:lnTo>
                        <a:lnTo>
                          <a:pt x="71" y="4"/>
                        </a:lnTo>
                        <a:lnTo>
                          <a:pt x="73" y="4"/>
                        </a:lnTo>
                        <a:lnTo>
                          <a:pt x="74" y="3"/>
                        </a:lnTo>
                        <a:lnTo>
                          <a:pt x="75" y="2"/>
                        </a:lnTo>
                        <a:lnTo>
                          <a:pt x="76" y="2"/>
                        </a:lnTo>
                        <a:lnTo>
                          <a:pt x="77" y="2"/>
                        </a:lnTo>
                        <a:lnTo>
                          <a:pt x="79" y="1"/>
                        </a:lnTo>
                        <a:lnTo>
                          <a:pt x="80" y="0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3" name="Freeform 358"/>
                  <p:cNvSpPr>
                    <a:spLocks/>
                  </p:cNvSpPr>
                  <p:nvPr/>
                </p:nvSpPr>
                <p:spPr bwMode="auto">
                  <a:xfrm>
                    <a:off x="1197" y="2056"/>
                    <a:ext cx="19" cy="17"/>
                  </a:xfrm>
                  <a:custGeom>
                    <a:avLst/>
                    <a:gdLst/>
                    <a:ahLst/>
                    <a:cxnLst>
                      <a:cxn ang="0">
                        <a:pos x="0" y="16"/>
                      </a:cxn>
                      <a:cxn ang="0">
                        <a:pos x="1" y="15"/>
                      </a:cxn>
                      <a:cxn ang="0">
                        <a:pos x="2" y="14"/>
                      </a:cxn>
                      <a:cxn ang="0">
                        <a:pos x="2" y="14"/>
                      </a:cxn>
                      <a:cxn ang="0">
                        <a:pos x="3" y="14"/>
                      </a:cxn>
                      <a:cxn ang="0">
                        <a:pos x="3" y="13"/>
                      </a:cxn>
                      <a:cxn ang="0">
                        <a:pos x="4" y="12"/>
                      </a:cxn>
                      <a:cxn ang="0">
                        <a:pos x="5" y="12"/>
                      </a:cxn>
                      <a:cxn ang="0">
                        <a:pos x="5" y="12"/>
                      </a:cxn>
                      <a:cxn ang="0">
                        <a:pos x="6" y="11"/>
                      </a:cxn>
                      <a:cxn ang="0">
                        <a:pos x="7" y="11"/>
                      </a:cxn>
                      <a:cxn ang="0">
                        <a:pos x="7" y="10"/>
                      </a:cxn>
                      <a:cxn ang="0">
                        <a:pos x="7" y="10"/>
                      </a:cxn>
                      <a:cxn ang="0">
                        <a:pos x="8" y="9"/>
                      </a:cxn>
                      <a:cxn ang="0">
                        <a:pos x="9" y="9"/>
                      </a:cxn>
                      <a:cxn ang="0">
                        <a:pos x="9" y="8"/>
                      </a:cxn>
                      <a:cxn ang="0">
                        <a:pos x="10" y="8"/>
                      </a:cxn>
                      <a:cxn ang="0">
                        <a:pos x="10" y="7"/>
                      </a:cxn>
                      <a:cxn ang="0">
                        <a:pos x="11" y="7"/>
                      </a:cxn>
                      <a:cxn ang="0">
                        <a:pos x="11" y="6"/>
                      </a:cxn>
                      <a:cxn ang="0">
                        <a:pos x="12" y="6"/>
                      </a:cxn>
                      <a:cxn ang="0">
                        <a:pos x="13" y="5"/>
                      </a:cxn>
                      <a:cxn ang="0">
                        <a:pos x="13" y="5"/>
                      </a:cxn>
                      <a:cxn ang="0">
                        <a:pos x="14" y="4"/>
                      </a:cxn>
                      <a:cxn ang="0">
                        <a:pos x="14" y="4"/>
                      </a:cxn>
                      <a:cxn ang="0">
                        <a:pos x="15" y="3"/>
                      </a:cxn>
                      <a:cxn ang="0">
                        <a:pos x="15" y="2"/>
                      </a:cxn>
                      <a:cxn ang="0">
                        <a:pos x="16" y="2"/>
                      </a:cxn>
                      <a:cxn ang="0">
                        <a:pos x="16" y="2"/>
                      </a:cxn>
                      <a:cxn ang="0">
                        <a:pos x="17" y="1"/>
                      </a:cxn>
                      <a:cxn ang="0">
                        <a:pos x="17" y="0"/>
                      </a:cxn>
                      <a:cxn ang="0">
                        <a:pos x="18" y="0"/>
                      </a:cxn>
                    </a:cxnLst>
                    <a:rect l="0" t="0" r="r" b="b"/>
                    <a:pathLst>
                      <a:path w="19" h="17">
                        <a:moveTo>
                          <a:pt x="0" y="16"/>
                        </a:moveTo>
                        <a:lnTo>
                          <a:pt x="1" y="15"/>
                        </a:lnTo>
                        <a:lnTo>
                          <a:pt x="2" y="14"/>
                        </a:lnTo>
                        <a:lnTo>
                          <a:pt x="2" y="14"/>
                        </a:lnTo>
                        <a:lnTo>
                          <a:pt x="3" y="14"/>
                        </a:lnTo>
                        <a:lnTo>
                          <a:pt x="3" y="13"/>
                        </a:lnTo>
                        <a:lnTo>
                          <a:pt x="4" y="12"/>
                        </a:lnTo>
                        <a:lnTo>
                          <a:pt x="5" y="12"/>
                        </a:lnTo>
                        <a:lnTo>
                          <a:pt x="5" y="12"/>
                        </a:lnTo>
                        <a:lnTo>
                          <a:pt x="6" y="11"/>
                        </a:lnTo>
                        <a:lnTo>
                          <a:pt x="7" y="11"/>
                        </a:lnTo>
                        <a:lnTo>
                          <a:pt x="7" y="10"/>
                        </a:lnTo>
                        <a:lnTo>
                          <a:pt x="7" y="10"/>
                        </a:lnTo>
                        <a:lnTo>
                          <a:pt x="8" y="9"/>
                        </a:lnTo>
                        <a:lnTo>
                          <a:pt x="9" y="9"/>
                        </a:lnTo>
                        <a:lnTo>
                          <a:pt x="9" y="8"/>
                        </a:lnTo>
                        <a:lnTo>
                          <a:pt x="10" y="8"/>
                        </a:lnTo>
                        <a:lnTo>
                          <a:pt x="10" y="7"/>
                        </a:lnTo>
                        <a:lnTo>
                          <a:pt x="11" y="7"/>
                        </a:lnTo>
                        <a:lnTo>
                          <a:pt x="11" y="6"/>
                        </a:lnTo>
                        <a:lnTo>
                          <a:pt x="12" y="6"/>
                        </a:lnTo>
                        <a:lnTo>
                          <a:pt x="13" y="5"/>
                        </a:lnTo>
                        <a:lnTo>
                          <a:pt x="13" y="5"/>
                        </a:lnTo>
                        <a:lnTo>
                          <a:pt x="14" y="4"/>
                        </a:lnTo>
                        <a:lnTo>
                          <a:pt x="14" y="4"/>
                        </a:lnTo>
                        <a:lnTo>
                          <a:pt x="15" y="3"/>
                        </a:lnTo>
                        <a:lnTo>
                          <a:pt x="15" y="2"/>
                        </a:lnTo>
                        <a:lnTo>
                          <a:pt x="16" y="2"/>
                        </a:lnTo>
                        <a:lnTo>
                          <a:pt x="16" y="2"/>
                        </a:lnTo>
                        <a:lnTo>
                          <a:pt x="17" y="1"/>
                        </a:lnTo>
                        <a:lnTo>
                          <a:pt x="17" y="0"/>
                        </a:lnTo>
                        <a:lnTo>
                          <a:pt x="18" y="0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4" name="Freeform 359"/>
                  <p:cNvSpPr>
                    <a:spLocks/>
                  </p:cNvSpPr>
                  <p:nvPr/>
                </p:nvSpPr>
                <p:spPr bwMode="auto">
                  <a:xfrm>
                    <a:off x="1215" y="2054"/>
                    <a:ext cx="35" cy="26"/>
                  </a:xfrm>
                  <a:custGeom>
                    <a:avLst/>
                    <a:gdLst/>
                    <a:ahLst/>
                    <a:cxnLst>
                      <a:cxn ang="0">
                        <a:pos x="1" y="2"/>
                      </a:cxn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3" y="1"/>
                      </a:cxn>
                      <a:cxn ang="0">
                        <a:pos x="3" y="0"/>
                      </a:cxn>
                      <a:cxn ang="0">
                        <a:pos x="4" y="0"/>
                      </a:cxn>
                      <a:cxn ang="0">
                        <a:pos x="5" y="0"/>
                      </a:cxn>
                      <a:cxn ang="0">
                        <a:pos x="5" y="0"/>
                      </a:cxn>
                      <a:cxn ang="0">
                        <a:pos x="6" y="0"/>
                      </a:cxn>
                      <a:cxn ang="0">
                        <a:pos x="7" y="0"/>
                      </a:cxn>
                      <a:cxn ang="0">
                        <a:pos x="7" y="0"/>
                      </a:cxn>
                      <a:cxn ang="0">
                        <a:pos x="8" y="0"/>
                      </a:cxn>
                      <a:cxn ang="0">
                        <a:pos x="9" y="0"/>
                      </a:cxn>
                      <a:cxn ang="0">
                        <a:pos x="9" y="0"/>
                      </a:cxn>
                      <a:cxn ang="0">
                        <a:pos x="10" y="0"/>
                      </a:cxn>
                      <a:cxn ang="0">
                        <a:pos x="11" y="0"/>
                      </a:cxn>
                      <a:cxn ang="0">
                        <a:pos x="14" y="0"/>
                      </a:cxn>
                      <a:cxn ang="0">
                        <a:pos x="17" y="0"/>
                      </a:cxn>
                      <a:cxn ang="0">
                        <a:pos x="19" y="1"/>
                      </a:cxn>
                      <a:cxn ang="0">
                        <a:pos x="21" y="2"/>
                      </a:cxn>
                      <a:cxn ang="0">
                        <a:pos x="23" y="3"/>
                      </a:cxn>
                      <a:cxn ang="0">
                        <a:pos x="25" y="4"/>
                      </a:cxn>
                      <a:cxn ang="0">
                        <a:pos x="26" y="6"/>
                      </a:cxn>
                      <a:cxn ang="0">
                        <a:pos x="28" y="7"/>
                      </a:cxn>
                      <a:cxn ang="0">
                        <a:pos x="29" y="9"/>
                      </a:cxn>
                      <a:cxn ang="0">
                        <a:pos x="31" y="10"/>
                      </a:cxn>
                      <a:cxn ang="0">
                        <a:pos x="32" y="12"/>
                      </a:cxn>
                      <a:cxn ang="0">
                        <a:pos x="33" y="15"/>
                      </a:cxn>
                      <a:cxn ang="0">
                        <a:pos x="33" y="17"/>
                      </a:cxn>
                      <a:cxn ang="0">
                        <a:pos x="34" y="19"/>
                      </a:cxn>
                      <a:cxn ang="0">
                        <a:pos x="34" y="22"/>
                      </a:cxn>
                      <a:cxn ang="0">
                        <a:pos x="34" y="23"/>
                      </a:cxn>
                      <a:cxn ang="0">
                        <a:pos x="34" y="23"/>
                      </a:cxn>
                      <a:cxn ang="0">
                        <a:pos x="34" y="23"/>
                      </a:cxn>
                      <a:cxn ang="0">
                        <a:pos x="34" y="23"/>
                      </a:cxn>
                      <a:cxn ang="0">
                        <a:pos x="34" y="23"/>
                      </a:cxn>
                      <a:cxn ang="0">
                        <a:pos x="34" y="23"/>
                      </a:cxn>
                      <a:cxn ang="0">
                        <a:pos x="34" y="24"/>
                      </a:cxn>
                      <a:cxn ang="0">
                        <a:pos x="34" y="24"/>
                      </a:cxn>
                      <a:cxn ang="0">
                        <a:pos x="34" y="24"/>
                      </a:cxn>
                      <a:cxn ang="0">
                        <a:pos x="34" y="24"/>
                      </a:cxn>
                      <a:cxn ang="0">
                        <a:pos x="34" y="24"/>
                      </a:cxn>
                      <a:cxn ang="0">
                        <a:pos x="34" y="24"/>
                      </a:cxn>
                      <a:cxn ang="0">
                        <a:pos x="34" y="24"/>
                      </a:cxn>
                      <a:cxn ang="0">
                        <a:pos x="34" y="24"/>
                      </a:cxn>
                      <a:cxn ang="0">
                        <a:pos x="34" y="24"/>
                      </a:cxn>
                      <a:cxn ang="0">
                        <a:pos x="34" y="25"/>
                      </a:cxn>
                    </a:cxnLst>
                    <a:rect l="0" t="0" r="r" b="b"/>
                    <a:pathLst>
                      <a:path w="35" h="26">
                        <a:moveTo>
                          <a:pt x="0" y="2"/>
                        </a:moveTo>
                        <a:lnTo>
                          <a:pt x="1" y="2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  <a:lnTo>
                          <a:pt x="5" y="0"/>
                        </a:lnTo>
                        <a:lnTo>
                          <a:pt x="5" y="0"/>
                        </a:lnTo>
                        <a:lnTo>
                          <a:pt x="5" y="0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lnTo>
                          <a:pt x="7" y="0"/>
                        </a:lnTo>
                        <a:lnTo>
                          <a:pt x="7" y="0"/>
                        </a:lnTo>
                        <a:lnTo>
                          <a:pt x="7" y="0"/>
                        </a:lnTo>
                        <a:lnTo>
                          <a:pt x="7" y="0"/>
                        </a:lnTo>
                        <a:lnTo>
                          <a:pt x="8" y="0"/>
                        </a:lnTo>
                        <a:lnTo>
                          <a:pt x="8" y="0"/>
                        </a:lnTo>
                        <a:lnTo>
                          <a:pt x="9" y="0"/>
                        </a:lnTo>
                        <a:lnTo>
                          <a:pt x="9" y="0"/>
                        </a:lnTo>
                        <a:lnTo>
                          <a:pt x="9" y="0"/>
                        </a:lnTo>
                        <a:lnTo>
                          <a:pt x="10" y="0"/>
                        </a:lnTo>
                        <a:lnTo>
                          <a:pt x="10" y="0"/>
                        </a:lnTo>
                        <a:lnTo>
                          <a:pt x="11" y="0"/>
                        </a:lnTo>
                        <a:lnTo>
                          <a:pt x="11" y="0"/>
                        </a:lnTo>
                        <a:lnTo>
                          <a:pt x="13" y="0"/>
                        </a:lnTo>
                        <a:lnTo>
                          <a:pt x="14" y="0"/>
                        </a:lnTo>
                        <a:lnTo>
                          <a:pt x="15" y="0"/>
                        </a:lnTo>
                        <a:lnTo>
                          <a:pt x="17" y="0"/>
                        </a:lnTo>
                        <a:lnTo>
                          <a:pt x="18" y="0"/>
                        </a:lnTo>
                        <a:lnTo>
                          <a:pt x="19" y="1"/>
                        </a:lnTo>
                        <a:lnTo>
                          <a:pt x="20" y="1"/>
                        </a:lnTo>
                        <a:lnTo>
                          <a:pt x="21" y="2"/>
                        </a:lnTo>
                        <a:lnTo>
                          <a:pt x="22" y="2"/>
                        </a:lnTo>
                        <a:lnTo>
                          <a:pt x="23" y="3"/>
                        </a:lnTo>
                        <a:lnTo>
                          <a:pt x="24" y="3"/>
                        </a:lnTo>
                        <a:lnTo>
                          <a:pt x="25" y="4"/>
                        </a:lnTo>
                        <a:lnTo>
                          <a:pt x="25" y="5"/>
                        </a:lnTo>
                        <a:lnTo>
                          <a:pt x="26" y="6"/>
                        </a:lnTo>
                        <a:lnTo>
                          <a:pt x="27" y="6"/>
                        </a:lnTo>
                        <a:lnTo>
                          <a:pt x="28" y="7"/>
                        </a:lnTo>
                        <a:lnTo>
                          <a:pt x="29" y="8"/>
                        </a:lnTo>
                        <a:lnTo>
                          <a:pt x="29" y="9"/>
                        </a:lnTo>
                        <a:lnTo>
                          <a:pt x="30" y="10"/>
                        </a:lnTo>
                        <a:lnTo>
                          <a:pt x="31" y="10"/>
                        </a:lnTo>
                        <a:lnTo>
                          <a:pt x="31" y="12"/>
                        </a:lnTo>
                        <a:lnTo>
                          <a:pt x="32" y="12"/>
                        </a:lnTo>
                        <a:lnTo>
                          <a:pt x="32" y="14"/>
                        </a:lnTo>
                        <a:lnTo>
                          <a:pt x="33" y="15"/>
                        </a:lnTo>
                        <a:lnTo>
                          <a:pt x="33" y="16"/>
                        </a:lnTo>
                        <a:lnTo>
                          <a:pt x="33" y="17"/>
                        </a:lnTo>
                        <a:lnTo>
                          <a:pt x="33" y="18"/>
                        </a:lnTo>
                        <a:lnTo>
                          <a:pt x="34" y="19"/>
                        </a:lnTo>
                        <a:lnTo>
                          <a:pt x="34" y="20"/>
                        </a:lnTo>
                        <a:lnTo>
                          <a:pt x="34" y="22"/>
                        </a:lnTo>
                        <a:lnTo>
                          <a:pt x="34" y="23"/>
                        </a:lnTo>
                        <a:lnTo>
                          <a:pt x="34" y="23"/>
                        </a:lnTo>
                        <a:lnTo>
                          <a:pt x="34" y="23"/>
                        </a:lnTo>
                        <a:lnTo>
                          <a:pt x="34" y="23"/>
                        </a:lnTo>
                        <a:lnTo>
                          <a:pt x="34" y="23"/>
                        </a:lnTo>
                        <a:lnTo>
                          <a:pt x="34" y="23"/>
                        </a:lnTo>
                        <a:lnTo>
                          <a:pt x="34" y="23"/>
                        </a:lnTo>
                        <a:lnTo>
                          <a:pt x="34" y="23"/>
                        </a:lnTo>
                        <a:lnTo>
                          <a:pt x="34" y="23"/>
                        </a:lnTo>
                        <a:lnTo>
                          <a:pt x="34" y="23"/>
                        </a:lnTo>
                        <a:lnTo>
                          <a:pt x="34" y="23"/>
                        </a:lnTo>
                        <a:lnTo>
                          <a:pt x="34" y="23"/>
                        </a:lnTo>
                        <a:lnTo>
                          <a:pt x="34" y="23"/>
                        </a:lnTo>
                        <a:lnTo>
                          <a:pt x="34" y="24"/>
                        </a:lnTo>
                        <a:lnTo>
                          <a:pt x="34" y="24"/>
                        </a:lnTo>
                        <a:lnTo>
                          <a:pt x="34" y="24"/>
                        </a:lnTo>
                        <a:lnTo>
                          <a:pt x="34" y="24"/>
                        </a:lnTo>
                        <a:lnTo>
                          <a:pt x="34" y="24"/>
                        </a:lnTo>
                        <a:lnTo>
                          <a:pt x="34" y="24"/>
                        </a:lnTo>
                        <a:lnTo>
                          <a:pt x="34" y="24"/>
                        </a:lnTo>
                        <a:lnTo>
                          <a:pt x="34" y="24"/>
                        </a:lnTo>
                        <a:lnTo>
                          <a:pt x="34" y="24"/>
                        </a:lnTo>
                        <a:lnTo>
                          <a:pt x="34" y="24"/>
                        </a:lnTo>
                        <a:lnTo>
                          <a:pt x="34" y="24"/>
                        </a:lnTo>
                        <a:lnTo>
                          <a:pt x="34" y="24"/>
                        </a:lnTo>
                        <a:lnTo>
                          <a:pt x="34" y="24"/>
                        </a:lnTo>
                        <a:lnTo>
                          <a:pt x="34" y="24"/>
                        </a:lnTo>
                        <a:lnTo>
                          <a:pt x="34" y="24"/>
                        </a:lnTo>
                        <a:lnTo>
                          <a:pt x="34" y="24"/>
                        </a:lnTo>
                        <a:lnTo>
                          <a:pt x="34" y="24"/>
                        </a:lnTo>
                        <a:lnTo>
                          <a:pt x="34" y="24"/>
                        </a:lnTo>
                        <a:lnTo>
                          <a:pt x="34" y="25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49540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Exposure </a:t>
            </a:r>
            <a:r>
              <a:rPr lang="en-GB" dirty="0" smtClean="0"/>
              <a:t>during </a:t>
            </a:r>
            <a:r>
              <a:rPr lang="en-GB" dirty="0"/>
              <a:t>and after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30/08/2017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EPICOH 2017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7C706-6F1D-42CF-B278-A1D65E2D87DB}" type="slidenum">
              <a:rPr lang="en-GB" smtClean="0"/>
              <a:t>5</a:t>
            </a:fld>
            <a:endParaRPr lang="en-GB"/>
          </a:p>
        </p:txBody>
      </p:sp>
      <p:pic>
        <p:nvPicPr>
          <p:cNvPr id="7" name="Picture 2" descr="L:\Human Health\OpEx\Pictures\Pauls Pictures\Filling using bowl.t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9361" y="1241413"/>
            <a:ext cx="2866028" cy="1560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1160538"/>
            <a:ext cx="2083862" cy="1709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289126"/>
            <a:ext cx="2408209" cy="147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3198936"/>
            <a:ext cx="2989669" cy="1581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 descr="L:\Human Health\OpEx\Pictures\Pauls Pictures\Simple 12m mounted sprayer.ti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3773" y="3198935"/>
            <a:ext cx="2780675" cy="1617657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219823"/>
            <a:ext cx="2866028" cy="1598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261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Residues in food and feed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30/08/2017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EPICOH 2017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7C706-6F1D-42CF-B278-A1D65E2D87DB}" type="slidenum">
              <a:rPr lang="en-GB" smtClean="0"/>
              <a:t>6</a:t>
            </a:fld>
            <a:endParaRPr lang="en-GB"/>
          </a:p>
        </p:txBody>
      </p:sp>
      <p:pic>
        <p:nvPicPr>
          <p:cNvPr id="6" name="Picture 9" descr="fruit%20&amp;%20vegetables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1275606"/>
            <a:ext cx="2831937" cy="1890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683568" y="1275606"/>
            <a:ext cx="7230707" cy="1890118"/>
            <a:chOff x="576635" y="-99986"/>
            <a:chExt cx="7980536" cy="3024187"/>
          </a:xfrm>
        </p:grpSpPr>
        <p:pic>
          <p:nvPicPr>
            <p:cNvPr id="8" name="Picture 7" descr="spring onions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635" y="-99986"/>
              <a:ext cx="1966912" cy="3024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 descr="potatoes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1973" y="-99986"/>
              <a:ext cx="3024187" cy="3024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 descr="courgette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9283" y="-99986"/>
              <a:ext cx="2147888" cy="3024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" name="Picture 7" descr="Cows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296" y="3219824"/>
            <a:ext cx="2951860" cy="14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 descr="http://multimedia.billybrew.com/beer-ingredients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3219823"/>
            <a:ext cx="3096344" cy="152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40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Uncertainties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Extrapolation from animal models</a:t>
            </a:r>
          </a:p>
          <a:p>
            <a:r>
              <a:rPr lang="en-GB" dirty="0" smtClean="0"/>
              <a:t>No models for some human diseases</a:t>
            </a:r>
          </a:p>
          <a:p>
            <a:r>
              <a:rPr lang="en-GB" dirty="0" smtClean="0"/>
              <a:t>Complexity of real exposures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Epidemiology important alternative source of information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/>
              <a:t>Where available must be submitted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25/08/2017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EPICOH 2017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7C706-6F1D-42CF-B278-A1D65E2D87D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46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Developing regulatory approach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EFSA Guidance on submission of peer-reviewed literature (EFSA 2011)</a:t>
            </a:r>
          </a:p>
          <a:p>
            <a:r>
              <a:rPr lang="en-GB" sz="2400" dirty="0" smtClean="0"/>
              <a:t>EFSA External report: review of pesticide epidemiology studies 2006-2012 (</a:t>
            </a:r>
            <a:r>
              <a:rPr lang="en-GB" sz="2400" dirty="0" err="1" smtClean="0"/>
              <a:t>Ntzani</a:t>
            </a:r>
            <a:r>
              <a:rPr lang="en-GB" sz="2400" dirty="0" smtClean="0"/>
              <a:t> </a:t>
            </a:r>
            <a:r>
              <a:rPr lang="en-GB" sz="2400" i="1" dirty="0" smtClean="0"/>
              <a:t>et al</a:t>
            </a:r>
            <a:r>
              <a:rPr lang="en-GB" sz="2400" dirty="0" smtClean="0"/>
              <a:t>, 2013)</a:t>
            </a:r>
          </a:p>
          <a:p>
            <a:pPr lvl="1"/>
            <a:r>
              <a:rPr lang="en-GB" sz="2000" dirty="0" smtClean="0"/>
              <a:t>Large number of articles &amp; analysis</a:t>
            </a:r>
          </a:p>
          <a:p>
            <a:pPr lvl="1"/>
            <a:r>
              <a:rPr lang="en-GB" sz="2000" dirty="0" smtClean="0"/>
              <a:t>Some associations that merit further investigation</a:t>
            </a:r>
          </a:p>
          <a:p>
            <a:pPr lvl="1"/>
            <a:r>
              <a:rPr lang="en-GB" sz="2000" dirty="0" smtClean="0"/>
              <a:t>No firm conclusions for majority of outcomes  </a:t>
            </a:r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25/08/2017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EPICOH 2017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7C706-6F1D-42CF-B278-A1D65E2D87D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42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EFSA External report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Stated limitations</a:t>
            </a:r>
          </a:p>
          <a:p>
            <a:pPr lvl="1"/>
            <a:r>
              <a:rPr lang="en-GB" sz="2400" dirty="0" smtClean="0"/>
              <a:t>Lack of direct exposure assessment</a:t>
            </a:r>
          </a:p>
          <a:p>
            <a:pPr lvl="2"/>
            <a:r>
              <a:rPr lang="en-GB" sz="2400" dirty="0" smtClean="0"/>
              <a:t>Lack of appropriate biomarkers</a:t>
            </a:r>
          </a:p>
          <a:p>
            <a:pPr lvl="2"/>
            <a:r>
              <a:rPr lang="en-GB" sz="2400" dirty="0" smtClean="0"/>
              <a:t>Use of questionnaires (not validated)</a:t>
            </a:r>
          </a:p>
          <a:p>
            <a:pPr lvl="2"/>
            <a:r>
              <a:rPr lang="en-GB" sz="2400" dirty="0" smtClean="0"/>
              <a:t>Recall bias in retrospective studies</a:t>
            </a:r>
          </a:p>
          <a:p>
            <a:pPr lvl="2"/>
            <a:r>
              <a:rPr lang="en-GB" sz="2400" dirty="0" smtClean="0"/>
              <a:t>No specific exposure information </a:t>
            </a:r>
          </a:p>
          <a:p>
            <a:pPr lvl="1"/>
            <a:r>
              <a:rPr lang="en-GB" sz="2400" dirty="0" smtClean="0"/>
              <a:t>Use of generic </a:t>
            </a:r>
            <a:r>
              <a:rPr lang="en-GB" sz="2400" smtClean="0"/>
              <a:t>pesticide definitions</a:t>
            </a:r>
          </a:p>
          <a:p>
            <a:r>
              <a:rPr lang="en-GB" sz="2000" smtClean="0"/>
              <a:t>(~</a:t>
            </a:r>
            <a:r>
              <a:rPr lang="en-GB" sz="2000" dirty="0" smtClean="0"/>
              <a:t>10% studies DDT &amp; metabolites)</a:t>
            </a:r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25/08/2017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EPICOH 2017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7C706-6F1D-42CF-B278-A1D65E2D87D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85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1388</TotalTime>
  <Words>381</Words>
  <Application>Microsoft Office PowerPoint</Application>
  <PresentationFormat>On-screen Show (16:9)</PresentationFormat>
  <Paragraphs>109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Default Design</vt:lpstr>
      <vt:lpstr>Photo Editor Photo</vt:lpstr>
      <vt:lpstr>Chart</vt:lpstr>
      <vt:lpstr>A regulatory perspective on the need for improved exposure assessment for epidemiological studies on pesticides</vt:lpstr>
      <vt:lpstr>Pesticides are regulated!</vt:lpstr>
      <vt:lpstr>Health risk assessment</vt:lpstr>
      <vt:lpstr>Hazard identification &amp; health based exposure limits</vt:lpstr>
      <vt:lpstr>Exposure during and after use</vt:lpstr>
      <vt:lpstr>Residues in food and feed</vt:lpstr>
      <vt:lpstr>Uncertainties</vt:lpstr>
      <vt:lpstr>Developing regulatory approach</vt:lpstr>
      <vt:lpstr>EFSA External report</vt:lpstr>
      <vt:lpstr>Best observed approach</vt:lpstr>
      <vt:lpstr>Seasonal use (French example)</vt:lpstr>
      <vt:lpstr>Seasonal use – remainder of year</vt:lpstr>
      <vt:lpstr>Requirements</vt:lpstr>
      <vt:lpstr>Possible approaches</vt:lpstr>
      <vt:lpstr>PowerPoint Presentation</vt:lpstr>
    </vt:vector>
  </TitlesOfParts>
  <Company>Mando Group Ltd.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gary.barnes</dc:creator>
  <cp:lastModifiedBy>Karen Galea</cp:lastModifiedBy>
  <cp:revision>54</cp:revision>
  <cp:lastPrinted>2017-08-29T12:09:53Z</cp:lastPrinted>
  <dcterms:created xsi:type="dcterms:W3CDTF">2005-01-26T16:59:27Z</dcterms:created>
  <dcterms:modified xsi:type="dcterms:W3CDTF">2017-09-01T09:57:38Z</dcterms:modified>
</cp:coreProperties>
</file>